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Sora"/>
      <p:regular r:id="rId34"/>
      <p:bold r:id="rId35"/>
    </p:embeddedFont>
    <p:embeddedFont>
      <p:font typeface="Roboto Mono"/>
      <p:regular r:id="rId36"/>
      <p:bold r:id="rId37"/>
      <p:italic r:id="rId38"/>
      <p:bold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Sora-bold.fntdata"/><Relationship Id="rId12" Type="http://schemas.openxmlformats.org/officeDocument/2006/relationships/slide" Target="slides/slide7.xml"/><Relationship Id="rId34" Type="http://schemas.openxmlformats.org/officeDocument/2006/relationships/font" Target="fonts/Sora-regular.fntdata"/><Relationship Id="rId15" Type="http://schemas.openxmlformats.org/officeDocument/2006/relationships/slide" Target="slides/slide10.xml"/><Relationship Id="rId37" Type="http://schemas.openxmlformats.org/officeDocument/2006/relationships/font" Target="fonts/RobotoMono-bold.fntdata"/><Relationship Id="rId14" Type="http://schemas.openxmlformats.org/officeDocument/2006/relationships/slide" Target="slides/slide9.xml"/><Relationship Id="rId36" Type="http://schemas.openxmlformats.org/officeDocument/2006/relationships/font" Target="fonts/RobotoMono-regular.fntdata"/><Relationship Id="rId17" Type="http://schemas.openxmlformats.org/officeDocument/2006/relationships/slide" Target="slides/slide12.xml"/><Relationship Id="rId39" Type="http://schemas.openxmlformats.org/officeDocument/2006/relationships/font" Target="fonts/RobotoMono-boldItalic.fntdata"/><Relationship Id="rId16" Type="http://schemas.openxmlformats.org/officeDocument/2006/relationships/slide" Target="slides/slide11.xml"/><Relationship Id="rId38" Type="http://schemas.openxmlformats.org/officeDocument/2006/relationships/font" Target="fonts/RobotoMon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87fa921f8d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87fa921f8d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fb8dfef565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fb8dfef565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fb8dfef565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2fb8dfef56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2fb8dfef56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2fb8dfef56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fb8dfef565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fb8dfef565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2fb8dfef565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2fb8dfef565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2fb8dfef565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2fb8dfef565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fb8dfef565_5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2fb8dfef565_5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2fb8dfef565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2fb8dfef565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2fb8dfef565_5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2fb8dfef565_5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2fb8dfef565_5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2fb8dfef565_5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Convert Frame to Grayscale</a:t>
            </a:r>
            <a:r>
              <a:rPr lang="en">
                <a:solidFill>
                  <a:schemeClr val="dk1"/>
                </a:solidFill>
              </a:rPr>
              <a:t>: The </a:t>
            </a:r>
            <a:r>
              <a:rPr lang="en">
                <a:solidFill>
                  <a:srgbClr val="188038"/>
                </a:solidFill>
                <a:latin typeface="Roboto Mono"/>
                <a:ea typeface="Roboto Mono"/>
                <a:cs typeface="Roboto Mono"/>
                <a:sym typeface="Roboto Mono"/>
              </a:rPr>
              <a:t>CourtDetector</a:t>
            </a:r>
            <a:r>
              <a:rPr lang="en">
                <a:solidFill>
                  <a:schemeClr val="dk1"/>
                </a:solidFill>
              </a:rPr>
              <a:t> starts by converting the input video frame from BGR to grayscale using </a:t>
            </a:r>
            <a:r>
              <a:rPr lang="en">
                <a:solidFill>
                  <a:srgbClr val="188038"/>
                </a:solidFill>
                <a:latin typeface="Roboto Mono"/>
                <a:ea typeface="Roboto Mono"/>
                <a:cs typeface="Roboto Mono"/>
                <a:sym typeface="Roboto Mono"/>
              </a:rPr>
              <a:t>cv2.cvtColor</a:t>
            </a:r>
            <a:r>
              <a:rPr lang="en">
                <a:solidFill>
                  <a:schemeClr val="dk1"/>
                </a:solidFill>
              </a:rPr>
              <a:t>. This simplifies the image and focuses on intensity values rather than color.</a:t>
            </a:r>
            <a:endParaRPr>
              <a:solidFill>
                <a:schemeClr val="dk1"/>
              </a:solidFill>
            </a:endParaRPr>
          </a:p>
          <a:p>
            <a:pPr indent="0" lvl="0" marL="0" rtl="0" algn="l">
              <a:spcBef>
                <a:spcPts val="0"/>
              </a:spcBef>
              <a:spcAft>
                <a:spcPts val="0"/>
              </a:spcAft>
              <a:buNone/>
            </a:pPr>
            <a:r>
              <a:rPr b="1" lang="en">
                <a:solidFill>
                  <a:schemeClr val="dk1"/>
                </a:solidFill>
              </a:rPr>
              <a:t>Binarize the Grayscale Image</a:t>
            </a:r>
            <a:r>
              <a:rPr lang="en">
                <a:solidFill>
                  <a:schemeClr val="dk1"/>
                </a:solidFill>
              </a:rPr>
              <a:t>: The grayscale image is then binarized using </a:t>
            </a:r>
            <a:r>
              <a:rPr lang="en">
                <a:solidFill>
                  <a:srgbClr val="188038"/>
                </a:solidFill>
                <a:latin typeface="Roboto Mono"/>
                <a:ea typeface="Roboto Mono"/>
                <a:cs typeface="Roboto Mono"/>
                <a:sym typeface="Roboto Mono"/>
              </a:rPr>
              <a:t>cv2.threshold</a:t>
            </a:r>
            <a:r>
              <a:rPr lang="en">
                <a:solidFill>
                  <a:schemeClr val="dk1"/>
                </a:solidFill>
              </a:rPr>
              <a:t>, where bright pixels (court lines) are set to white, and the rest of the pixels are set to black. This isolates the potential court lines from other features in the frame.</a:t>
            </a:r>
            <a:endParaRPr>
              <a:solidFill>
                <a:schemeClr val="dk1"/>
              </a:solidFill>
            </a:endParaRPr>
          </a:p>
          <a:p>
            <a:pPr indent="0" lvl="0" marL="0" rtl="0" algn="l">
              <a:spcBef>
                <a:spcPts val="0"/>
              </a:spcBef>
              <a:spcAft>
                <a:spcPts val="0"/>
              </a:spcAft>
              <a:buNone/>
            </a:pPr>
            <a:r>
              <a:rPr b="1" lang="en">
                <a:solidFill>
                  <a:schemeClr val="dk1"/>
                </a:solidFill>
              </a:rPr>
              <a:t>Filter the Binary Image</a:t>
            </a:r>
            <a:r>
              <a:rPr lang="en">
                <a:solidFill>
                  <a:schemeClr val="dk1"/>
                </a:solidFill>
              </a:rPr>
              <a:t>: The </a:t>
            </a:r>
            <a:r>
              <a:rPr lang="en">
                <a:solidFill>
                  <a:srgbClr val="188038"/>
                </a:solidFill>
                <a:latin typeface="Roboto Mono"/>
                <a:ea typeface="Roboto Mono"/>
                <a:cs typeface="Roboto Mono"/>
                <a:sym typeface="Roboto Mono"/>
              </a:rPr>
              <a:t>_filter_pixels</a:t>
            </a:r>
            <a:r>
              <a:rPr lang="en">
                <a:solidFill>
                  <a:schemeClr val="dk1"/>
                </a:solidFill>
              </a:rPr>
              <a:t> method refines the binary image by removing irrelevant pixels that don't exhibit significant intensity changes. This step ensures only pixels representing actual court lines are retained.</a:t>
            </a:r>
            <a:endParaRPr>
              <a:solidFill>
                <a:schemeClr val="dk1"/>
              </a:solidFill>
            </a:endParaRPr>
          </a:p>
          <a:p>
            <a:pPr indent="0" lvl="0" marL="0" rtl="0" algn="l">
              <a:spcBef>
                <a:spcPts val="0"/>
              </a:spcBef>
              <a:spcAft>
                <a:spcPts val="0"/>
              </a:spcAft>
              <a:buNone/>
            </a:pPr>
            <a:r>
              <a:rPr b="1" lang="en">
                <a:solidFill>
                  <a:schemeClr val="dk1"/>
                </a:solidFill>
              </a:rPr>
              <a:t>Detect Line Segments</a:t>
            </a:r>
            <a:r>
              <a:rPr lang="en">
                <a:solidFill>
                  <a:schemeClr val="dk1"/>
                </a:solidFill>
              </a:rPr>
              <a:t>: Using the Hough Line Transform (</a:t>
            </a:r>
            <a:r>
              <a:rPr lang="en">
                <a:solidFill>
                  <a:srgbClr val="188038"/>
                </a:solidFill>
                <a:latin typeface="Roboto Mono"/>
                <a:ea typeface="Roboto Mono"/>
                <a:cs typeface="Roboto Mono"/>
                <a:sym typeface="Roboto Mono"/>
              </a:rPr>
              <a:t>cv2.HoughLinesP</a:t>
            </a:r>
            <a:r>
              <a:rPr lang="en">
                <a:solidFill>
                  <a:schemeClr val="dk1"/>
                </a:solidFill>
              </a:rPr>
              <a:t>), the </a:t>
            </a:r>
            <a:r>
              <a:rPr lang="en">
                <a:solidFill>
                  <a:srgbClr val="188038"/>
                </a:solidFill>
                <a:latin typeface="Roboto Mono"/>
                <a:ea typeface="Roboto Mono"/>
                <a:cs typeface="Roboto Mono"/>
                <a:sym typeface="Roboto Mono"/>
              </a:rPr>
              <a:t>_detect_lines</a:t>
            </a:r>
            <a:r>
              <a:rPr lang="en">
                <a:solidFill>
                  <a:schemeClr val="dk1"/>
                </a:solidFill>
              </a:rPr>
              <a:t> method identifies potential line segments in the filtered binary image. Parameters like </a:t>
            </a:r>
            <a:r>
              <a:rPr lang="en">
                <a:solidFill>
                  <a:srgbClr val="188038"/>
                </a:solidFill>
                <a:latin typeface="Roboto Mono"/>
                <a:ea typeface="Roboto Mono"/>
                <a:cs typeface="Roboto Mono"/>
                <a:sym typeface="Roboto Mono"/>
              </a:rPr>
              <a:t>minLineLength</a:t>
            </a:r>
            <a:r>
              <a:rPr lang="en">
                <a:solidFill>
                  <a:schemeClr val="dk1"/>
                </a:solidFill>
              </a:rPr>
              <a:t> and </a:t>
            </a:r>
            <a:r>
              <a:rPr lang="en">
                <a:solidFill>
                  <a:srgbClr val="188038"/>
                </a:solidFill>
                <a:latin typeface="Roboto Mono"/>
                <a:ea typeface="Roboto Mono"/>
                <a:cs typeface="Roboto Mono"/>
                <a:sym typeface="Roboto Mono"/>
              </a:rPr>
              <a:t>maxLineGap</a:t>
            </a:r>
            <a:r>
              <a:rPr lang="en">
                <a:solidFill>
                  <a:schemeClr val="dk1"/>
                </a:solidFill>
              </a:rPr>
              <a:t> fine-tune which lines are detected.</a:t>
            </a:r>
            <a:endParaRPr>
              <a:solidFill>
                <a:schemeClr val="dk1"/>
              </a:solidFill>
            </a:endParaRPr>
          </a:p>
          <a:p>
            <a:pPr indent="0" lvl="0" marL="0" rtl="0" algn="l">
              <a:spcBef>
                <a:spcPts val="0"/>
              </a:spcBef>
              <a:spcAft>
                <a:spcPts val="0"/>
              </a:spcAft>
              <a:buNone/>
            </a:pPr>
            <a:r>
              <a:rPr b="1" lang="en">
                <a:solidFill>
                  <a:schemeClr val="dk1"/>
                </a:solidFill>
              </a:rPr>
              <a:t>Estimate Homography Matrix</a:t>
            </a:r>
            <a:r>
              <a:rPr lang="en">
                <a:solidFill>
                  <a:schemeClr val="dk1"/>
                </a:solidFill>
              </a:rPr>
              <a:t>: The </a:t>
            </a:r>
            <a:r>
              <a:rPr lang="en">
                <a:solidFill>
                  <a:srgbClr val="188038"/>
                </a:solidFill>
                <a:latin typeface="Roboto Mono"/>
                <a:ea typeface="Roboto Mono"/>
                <a:cs typeface="Roboto Mono"/>
                <a:sym typeface="Roboto Mono"/>
              </a:rPr>
              <a:t>_find_homography</a:t>
            </a:r>
            <a:r>
              <a:rPr lang="en">
                <a:solidFill>
                  <a:schemeClr val="dk1"/>
                </a:solidFill>
              </a:rPr>
              <a:t> method estimates a transformation matrix by comparing the detected lines with a reference court model. This matrix is calculated using </a:t>
            </a:r>
            <a:r>
              <a:rPr lang="en">
                <a:solidFill>
                  <a:srgbClr val="188038"/>
                </a:solidFill>
                <a:latin typeface="Roboto Mono"/>
                <a:ea typeface="Roboto Mono"/>
                <a:cs typeface="Roboto Mono"/>
                <a:sym typeface="Roboto Mono"/>
              </a:rPr>
              <a:t>cv2.findHomography</a:t>
            </a:r>
            <a:r>
              <a:rPr lang="en">
                <a:solidFill>
                  <a:schemeClr val="dk1"/>
                </a:solidFill>
              </a:rPr>
              <a:t> </a:t>
            </a:r>
            <a:r>
              <a:rPr lang="en">
                <a:solidFill>
                  <a:schemeClr val="dk1"/>
                </a:solidFill>
              </a:rPr>
              <a:t>to map the detected lines to the predefined court layout.</a:t>
            </a:r>
            <a:endParaRPr>
              <a:solidFill>
                <a:schemeClr val="dk1"/>
              </a:solidFill>
            </a:endParaRPr>
          </a:p>
          <a:p>
            <a:pPr indent="0" lvl="0" marL="0" rtl="0" algn="l">
              <a:spcBef>
                <a:spcPts val="0"/>
              </a:spcBef>
              <a:spcAft>
                <a:spcPts val="0"/>
              </a:spcAft>
              <a:buNone/>
            </a:pPr>
            <a:r>
              <a:rPr b="1" lang="en">
                <a:solidFill>
                  <a:schemeClr val="dk1"/>
                </a:solidFill>
              </a:rPr>
              <a:t>Validate Homography Accuracy</a:t>
            </a:r>
            <a:r>
              <a:rPr lang="en">
                <a:solidFill>
                  <a:schemeClr val="dk1"/>
                </a:solidFill>
              </a:rPr>
              <a:t>: A confidence score is computed to assess the accuracy of the homography matrix, ensuring the detected court lines align correctly with the reference court model.</a:t>
            </a:r>
            <a:endParaRPr>
              <a:solidFill>
                <a:schemeClr val="dk1"/>
              </a:solidFill>
            </a:endParaRPr>
          </a:p>
          <a:p>
            <a:pPr indent="0" lvl="0" marL="0" rtl="0" algn="l">
              <a:spcBef>
                <a:spcPts val="0"/>
              </a:spcBef>
              <a:spcAft>
                <a:spcPts val="0"/>
              </a:spcAft>
              <a:buNone/>
            </a:pPr>
            <a:r>
              <a:rPr b="1" lang="en">
                <a:solidFill>
                  <a:schemeClr val="dk1"/>
                </a:solidFill>
              </a:rPr>
              <a:t>Track Court Lines in Subsequent Frames</a:t>
            </a:r>
            <a:r>
              <a:rPr lang="en">
                <a:solidFill>
                  <a:schemeClr val="dk1"/>
                </a:solidFill>
              </a:rPr>
              <a:t>: The </a:t>
            </a:r>
            <a:r>
              <a:rPr lang="en">
                <a:solidFill>
                  <a:srgbClr val="188038"/>
                </a:solidFill>
                <a:latin typeface="Roboto Mono"/>
                <a:ea typeface="Roboto Mono"/>
                <a:cs typeface="Roboto Mono"/>
                <a:sym typeface="Roboto Mono"/>
              </a:rPr>
              <a:t>track_court</a:t>
            </a:r>
            <a:r>
              <a:rPr lang="en">
                <a:solidFill>
                  <a:schemeClr val="dk1"/>
                </a:solidFill>
              </a:rPr>
              <a:t> method updates the positions of court lines in subsequent video frames. It checks for significant deviations that could indicate camera movement and recalibrates if necessary.</a:t>
            </a:r>
            <a:endParaRPr>
              <a:solidFill>
                <a:schemeClr val="dk1"/>
              </a:solidFill>
            </a:endParaRPr>
          </a:p>
          <a:p>
            <a:pPr indent="0" lvl="0" marL="0" rtl="0" algn="l">
              <a:spcBef>
                <a:spcPts val="0"/>
              </a:spcBef>
              <a:spcAft>
                <a:spcPts val="0"/>
              </a:spcAft>
              <a:buNone/>
            </a:pPr>
            <a:r>
              <a:rPr b="1" lang="en">
                <a:solidFill>
                  <a:schemeClr val="dk1"/>
                </a:solidFill>
              </a:rPr>
              <a:t>Calculate and Sort Intersection Points</a:t>
            </a:r>
            <a:r>
              <a:rPr lang="en">
                <a:solidFill>
                  <a:schemeClr val="dk1"/>
                </a:solidFill>
              </a:rPr>
              <a:t>: The </a:t>
            </a:r>
            <a:r>
              <a:rPr lang="en">
                <a:solidFill>
                  <a:srgbClr val="188038"/>
                </a:solidFill>
                <a:latin typeface="Roboto Mono"/>
                <a:ea typeface="Roboto Mono"/>
                <a:cs typeface="Roboto Mono"/>
                <a:sym typeface="Roboto Mono"/>
              </a:rPr>
              <a:t>line_intersection</a:t>
            </a:r>
            <a:r>
              <a:rPr lang="en">
                <a:solidFill>
                  <a:schemeClr val="dk1"/>
                </a:solidFill>
              </a:rPr>
              <a:t> function calculates the intersection points of the detected lines using </a:t>
            </a:r>
            <a:r>
              <a:rPr lang="en">
                <a:solidFill>
                  <a:srgbClr val="188038"/>
                </a:solidFill>
                <a:latin typeface="Roboto Mono"/>
                <a:ea typeface="Roboto Mono"/>
                <a:cs typeface="Roboto Mono"/>
                <a:sym typeface="Roboto Mono"/>
              </a:rPr>
              <a:t>sympy.Line</a:t>
            </a:r>
            <a:r>
              <a:rPr lang="en">
                <a:solidFill>
                  <a:schemeClr val="dk1"/>
                </a:solidFill>
              </a:rPr>
              <a:t>, while the </a:t>
            </a:r>
            <a:r>
              <a:rPr lang="en">
                <a:solidFill>
                  <a:srgbClr val="188038"/>
                </a:solidFill>
                <a:latin typeface="Roboto Mono"/>
                <a:ea typeface="Roboto Mono"/>
                <a:cs typeface="Roboto Mono"/>
                <a:sym typeface="Roboto Mono"/>
              </a:rPr>
              <a:t>sort_intersection_points</a:t>
            </a:r>
            <a:r>
              <a:rPr lang="en">
                <a:solidFill>
                  <a:schemeClr val="dk1"/>
                </a:solidFill>
              </a:rPr>
              <a:t> function organizes these points for accurate alignment with the reference court layout.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2fb8dfef565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2fb8dfef565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fb8dfef565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2fb8dfef565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2fb8dfef565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2fb8dfef565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fb8dfef565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2fb8dfef565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2fb8dfef565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2fb8dfef565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2fb8dfef565_5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2fb8dfef565_5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2fb8dfef565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2fb8dfef565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287fa921f8d_1_4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87fa921f8d_1_4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fb8dfef5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fb8dfef5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fb8dfef565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2fb8dfef565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fb8dfef565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fb8dfef565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2fb8dfef565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fb8dfef565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Convert Frame to Grayscale</a:t>
            </a:r>
            <a:r>
              <a:rPr lang="en">
                <a:solidFill>
                  <a:schemeClr val="dk1"/>
                </a:solidFill>
              </a:rPr>
              <a:t>: The </a:t>
            </a:r>
            <a:r>
              <a:rPr lang="en">
                <a:solidFill>
                  <a:srgbClr val="188038"/>
                </a:solidFill>
                <a:latin typeface="Roboto Mono"/>
                <a:ea typeface="Roboto Mono"/>
                <a:cs typeface="Roboto Mono"/>
                <a:sym typeface="Roboto Mono"/>
              </a:rPr>
              <a:t>CourtDetector</a:t>
            </a:r>
            <a:r>
              <a:rPr lang="en">
                <a:solidFill>
                  <a:schemeClr val="dk1"/>
                </a:solidFill>
              </a:rPr>
              <a:t> starts by converting the input video frame from BGR to grayscale using </a:t>
            </a:r>
            <a:r>
              <a:rPr lang="en">
                <a:solidFill>
                  <a:srgbClr val="188038"/>
                </a:solidFill>
                <a:latin typeface="Roboto Mono"/>
                <a:ea typeface="Roboto Mono"/>
                <a:cs typeface="Roboto Mono"/>
                <a:sym typeface="Roboto Mono"/>
              </a:rPr>
              <a:t>cv2.cvtColor</a:t>
            </a:r>
            <a:r>
              <a:rPr lang="en">
                <a:solidFill>
                  <a:schemeClr val="dk1"/>
                </a:solidFill>
              </a:rPr>
              <a:t>. This simplifies the image and focuses on intensity values rather than color.</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Binarize the Grayscale Image</a:t>
            </a:r>
            <a:r>
              <a:rPr lang="en">
                <a:solidFill>
                  <a:schemeClr val="dk1"/>
                </a:solidFill>
              </a:rPr>
              <a:t>: The grayscale image is then binarized using </a:t>
            </a:r>
            <a:r>
              <a:rPr lang="en">
                <a:solidFill>
                  <a:srgbClr val="188038"/>
                </a:solidFill>
                <a:latin typeface="Roboto Mono"/>
                <a:ea typeface="Roboto Mono"/>
                <a:cs typeface="Roboto Mono"/>
                <a:sym typeface="Roboto Mono"/>
              </a:rPr>
              <a:t>cv2.threshold</a:t>
            </a:r>
            <a:r>
              <a:rPr lang="en">
                <a:solidFill>
                  <a:schemeClr val="dk1"/>
                </a:solidFill>
              </a:rPr>
              <a:t>, where bright pixels (court lines) are set to white, and the rest of the pixels are set to black. This isolates the potential court lines from other features in the frame.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Filter the Binary Image</a:t>
            </a:r>
            <a:r>
              <a:rPr lang="en">
                <a:solidFill>
                  <a:schemeClr val="dk1"/>
                </a:solidFill>
              </a:rPr>
              <a:t>: The </a:t>
            </a:r>
            <a:r>
              <a:rPr lang="en">
                <a:solidFill>
                  <a:srgbClr val="188038"/>
                </a:solidFill>
                <a:latin typeface="Roboto Mono"/>
                <a:ea typeface="Roboto Mono"/>
                <a:cs typeface="Roboto Mono"/>
                <a:sym typeface="Roboto Mono"/>
              </a:rPr>
              <a:t>_filter_pixels</a:t>
            </a:r>
            <a:r>
              <a:rPr lang="en">
                <a:solidFill>
                  <a:schemeClr val="dk1"/>
                </a:solidFill>
              </a:rPr>
              <a:t> method refines the binary image by removing irrelevant pixels that don't exhibit significant intensity changes. This step ensures only pixels representing actual court lines are retained.</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Detect Line Segments</a:t>
            </a:r>
            <a:r>
              <a:rPr lang="en">
                <a:solidFill>
                  <a:schemeClr val="dk1"/>
                </a:solidFill>
              </a:rPr>
              <a:t>: Using the Hough Line Transform (</a:t>
            </a:r>
            <a:r>
              <a:rPr lang="en">
                <a:solidFill>
                  <a:srgbClr val="188038"/>
                </a:solidFill>
                <a:latin typeface="Roboto Mono"/>
                <a:ea typeface="Roboto Mono"/>
                <a:cs typeface="Roboto Mono"/>
                <a:sym typeface="Roboto Mono"/>
              </a:rPr>
              <a:t>cv2.HoughLinesP</a:t>
            </a:r>
            <a:r>
              <a:rPr lang="en">
                <a:solidFill>
                  <a:schemeClr val="dk1"/>
                </a:solidFill>
              </a:rPr>
              <a:t>), the </a:t>
            </a:r>
            <a:r>
              <a:rPr lang="en">
                <a:solidFill>
                  <a:srgbClr val="188038"/>
                </a:solidFill>
                <a:latin typeface="Roboto Mono"/>
                <a:ea typeface="Roboto Mono"/>
                <a:cs typeface="Roboto Mono"/>
                <a:sym typeface="Roboto Mono"/>
              </a:rPr>
              <a:t>_detect_lines</a:t>
            </a:r>
            <a:r>
              <a:rPr lang="en">
                <a:solidFill>
                  <a:schemeClr val="dk1"/>
                </a:solidFill>
              </a:rPr>
              <a:t> method identifies potential line segments in the filtered binary image. Parameters like </a:t>
            </a:r>
            <a:r>
              <a:rPr lang="en">
                <a:solidFill>
                  <a:srgbClr val="188038"/>
                </a:solidFill>
                <a:latin typeface="Roboto Mono"/>
                <a:ea typeface="Roboto Mono"/>
                <a:cs typeface="Roboto Mono"/>
                <a:sym typeface="Roboto Mono"/>
              </a:rPr>
              <a:t>minLineLength</a:t>
            </a:r>
            <a:r>
              <a:rPr lang="en">
                <a:solidFill>
                  <a:schemeClr val="dk1"/>
                </a:solidFill>
              </a:rPr>
              <a:t> and </a:t>
            </a:r>
            <a:r>
              <a:rPr lang="en">
                <a:solidFill>
                  <a:srgbClr val="188038"/>
                </a:solidFill>
                <a:latin typeface="Roboto Mono"/>
                <a:ea typeface="Roboto Mono"/>
                <a:cs typeface="Roboto Mono"/>
                <a:sym typeface="Roboto Mono"/>
              </a:rPr>
              <a:t>maxLineGap</a:t>
            </a:r>
            <a:r>
              <a:rPr lang="en">
                <a:solidFill>
                  <a:schemeClr val="dk1"/>
                </a:solidFill>
              </a:rPr>
              <a:t> fine-tune which lines are detected.</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Estimate Homography Matrix</a:t>
            </a:r>
            <a:r>
              <a:rPr lang="en">
                <a:solidFill>
                  <a:schemeClr val="dk1"/>
                </a:solidFill>
              </a:rPr>
              <a:t>: The </a:t>
            </a:r>
            <a:r>
              <a:rPr lang="en">
                <a:solidFill>
                  <a:srgbClr val="188038"/>
                </a:solidFill>
                <a:latin typeface="Roboto Mono"/>
                <a:ea typeface="Roboto Mono"/>
                <a:cs typeface="Roboto Mono"/>
                <a:sym typeface="Roboto Mono"/>
              </a:rPr>
              <a:t>_find_homography</a:t>
            </a:r>
            <a:r>
              <a:rPr lang="en">
                <a:solidFill>
                  <a:schemeClr val="dk1"/>
                </a:solidFill>
              </a:rPr>
              <a:t> method estimates a transformation matrix by comparing the detected lines with a reference court model. This matrix is calculated using </a:t>
            </a:r>
            <a:r>
              <a:rPr lang="en">
                <a:solidFill>
                  <a:srgbClr val="188038"/>
                </a:solidFill>
                <a:latin typeface="Roboto Mono"/>
                <a:ea typeface="Roboto Mono"/>
                <a:cs typeface="Roboto Mono"/>
                <a:sym typeface="Roboto Mono"/>
              </a:rPr>
              <a:t>cv2.findHomography</a:t>
            </a:r>
            <a:r>
              <a:rPr lang="en">
                <a:solidFill>
                  <a:schemeClr val="dk1"/>
                </a:solidFill>
              </a:rPr>
              <a:t> to map the detected lines to the predefined court layout.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Validate Homography Accuracy</a:t>
            </a:r>
            <a:r>
              <a:rPr lang="en">
                <a:solidFill>
                  <a:schemeClr val="dk1"/>
                </a:solidFill>
              </a:rPr>
              <a:t>: A confidence score is computed to assess the accuracy of the homography matrix, ensuring the detected court lines align correctly with the reference court model.</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Track Court Lines in Subsequent Frames</a:t>
            </a:r>
            <a:r>
              <a:rPr lang="en">
                <a:solidFill>
                  <a:schemeClr val="dk1"/>
                </a:solidFill>
              </a:rPr>
              <a:t>: The </a:t>
            </a:r>
            <a:r>
              <a:rPr lang="en">
                <a:solidFill>
                  <a:srgbClr val="188038"/>
                </a:solidFill>
                <a:latin typeface="Roboto Mono"/>
                <a:ea typeface="Roboto Mono"/>
                <a:cs typeface="Roboto Mono"/>
                <a:sym typeface="Roboto Mono"/>
              </a:rPr>
              <a:t>track_court</a:t>
            </a:r>
            <a:r>
              <a:rPr lang="en">
                <a:solidFill>
                  <a:schemeClr val="dk1"/>
                </a:solidFill>
              </a:rPr>
              <a:t> method updates the positions of court lines in subsequent video frames. It checks for significant deviations that could indicate camera movement and recalibrates if necessary.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Calculate and Sort Intersection Points</a:t>
            </a:r>
            <a:r>
              <a:rPr lang="en">
                <a:solidFill>
                  <a:schemeClr val="dk1"/>
                </a:solidFill>
              </a:rPr>
              <a:t>: The </a:t>
            </a:r>
            <a:r>
              <a:rPr lang="en">
                <a:solidFill>
                  <a:srgbClr val="188038"/>
                </a:solidFill>
                <a:latin typeface="Roboto Mono"/>
                <a:ea typeface="Roboto Mono"/>
                <a:cs typeface="Roboto Mono"/>
                <a:sym typeface="Roboto Mono"/>
              </a:rPr>
              <a:t>line_intersection</a:t>
            </a:r>
            <a:r>
              <a:rPr lang="en">
                <a:solidFill>
                  <a:schemeClr val="dk1"/>
                </a:solidFill>
              </a:rPr>
              <a:t> function calculates the intersection points of the detected lines using </a:t>
            </a:r>
            <a:r>
              <a:rPr lang="en">
                <a:solidFill>
                  <a:srgbClr val="188038"/>
                </a:solidFill>
                <a:latin typeface="Roboto Mono"/>
                <a:ea typeface="Roboto Mono"/>
                <a:cs typeface="Roboto Mono"/>
                <a:sym typeface="Roboto Mono"/>
              </a:rPr>
              <a:t>sympy.Line</a:t>
            </a:r>
            <a:r>
              <a:rPr lang="en">
                <a:solidFill>
                  <a:schemeClr val="dk1"/>
                </a:solidFill>
              </a:rPr>
              <a:t>, while the </a:t>
            </a:r>
            <a:r>
              <a:rPr lang="en">
                <a:solidFill>
                  <a:srgbClr val="188038"/>
                </a:solidFill>
                <a:latin typeface="Roboto Mono"/>
                <a:ea typeface="Roboto Mono"/>
                <a:cs typeface="Roboto Mono"/>
                <a:sym typeface="Roboto Mono"/>
              </a:rPr>
              <a:t>sort_intersection_points</a:t>
            </a:r>
            <a:r>
              <a:rPr lang="en">
                <a:solidFill>
                  <a:schemeClr val="dk1"/>
                </a:solidFill>
              </a:rPr>
              <a:t> function organizes these points for accurate alignment with the reference court layout.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3" name="Google Shape;13;p2"/>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7" name="Google Shape;17;p2"/>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8" name="Google Shape;18;p2"/>
          <p:cNvSpPr txBox="1"/>
          <p:nvPr>
            <p:ph type="ctrTitle"/>
          </p:nvPr>
        </p:nvSpPr>
        <p:spPr>
          <a:xfrm>
            <a:off x="713225" y="1252927"/>
            <a:ext cx="4370100" cy="21513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713225" y="3414773"/>
            <a:ext cx="43701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txBox="1"/>
          <p:nvPr>
            <p:ph hasCustomPrompt="1" type="title"/>
          </p:nvPr>
        </p:nvSpPr>
        <p:spPr>
          <a:xfrm>
            <a:off x="3110500" y="1782613"/>
            <a:ext cx="5320200" cy="9327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3110500" y="2863787"/>
            <a:ext cx="53202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2" name="Google Shape;112;p11"/>
          <p:cNvGrpSpPr/>
          <p:nvPr/>
        </p:nvGrpSpPr>
        <p:grpSpPr>
          <a:xfrm>
            <a:off x="518850" y="392550"/>
            <a:ext cx="8106300" cy="4358400"/>
            <a:chOff x="518850" y="392550"/>
            <a:chExt cx="8106300" cy="4358400"/>
          </a:xfrm>
        </p:grpSpPr>
        <p:grpSp>
          <p:nvGrpSpPr>
            <p:cNvPr id="113" name="Google Shape;113;p11"/>
            <p:cNvGrpSpPr/>
            <p:nvPr/>
          </p:nvGrpSpPr>
          <p:grpSpPr>
            <a:xfrm>
              <a:off x="518850" y="392550"/>
              <a:ext cx="8106300" cy="396000"/>
              <a:chOff x="518850" y="385283"/>
              <a:chExt cx="8106300" cy="396000"/>
            </a:xfrm>
          </p:grpSpPr>
          <p:cxnSp>
            <p:nvCxnSpPr>
              <p:cNvPr id="114" name="Google Shape;114;p11"/>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1"/>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16" name="Google Shape;116;p11"/>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17" name="Google Shape;117;p11"/>
            <p:cNvGrpSpPr/>
            <p:nvPr/>
          </p:nvGrpSpPr>
          <p:grpSpPr>
            <a:xfrm rot="10800000">
              <a:off x="518850" y="4354950"/>
              <a:ext cx="8106300" cy="396000"/>
              <a:chOff x="518850" y="385283"/>
              <a:chExt cx="8106300" cy="396000"/>
            </a:xfrm>
          </p:grpSpPr>
          <p:cxnSp>
            <p:nvCxnSpPr>
              <p:cNvPr id="118" name="Google Shape;118;p11"/>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11"/>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20" name="Google Shape;120;p11"/>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1" name="Shape 12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2" name="Shape 122"/>
        <p:cNvGrpSpPr/>
        <p:nvPr/>
      </p:nvGrpSpPr>
      <p:grpSpPr>
        <a:xfrm>
          <a:off x="0" y="0"/>
          <a:ext cx="0" cy="0"/>
          <a:chOff x="0" y="0"/>
          <a:chExt cx="0" cy="0"/>
        </a:xfrm>
      </p:grpSpPr>
      <p:sp>
        <p:nvSpPr>
          <p:cNvPr id="123" name="Google Shape;123;p13"/>
          <p:cNvSpPr txBox="1"/>
          <p:nvPr>
            <p:ph hasCustomPrompt="1" type="title"/>
          </p:nvPr>
        </p:nvSpPr>
        <p:spPr>
          <a:xfrm>
            <a:off x="720000" y="1404675"/>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p:nvPr>
            <p:ph hasCustomPrompt="1" idx="2" type="title"/>
          </p:nvPr>
        </p:nvSpPr>
        <p:spPr>
          <a:xfrm>
            <a:off x="720000" y="3066688"/>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hasCustomPrompt="1" idx="3" type="title"/>
          </p:nvPr>
        </p:nvSpPr>
        <p:spPr>
          <a:xfrm>
            <a:off x="2709178" y="1404675"/>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hasCustomPrompt="1" idx="4" type="title"/>
          </p:nvPr>
        </p:nvSpPr>
        <p:spPr>
          <a:xfrm>
            <a:off x="2709178" y="3066688"/>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hasCustomPrompt="1" idx="5" type="title"/>
          </p:nvPr>
        </p:nvSpPr>
        <p:spPr>
          <a:xfrm>
            <a:off x="4698355" y="1404675"/>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hasCustomPrompt="1" idx="6" type="title"/>
          </p:nvPr>
        </p:nvSpPr>
        <p:spPr>
          <a:xfrm>
            <a:off x="4698355" y="3066688"/>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1" type="subTitle"/>
          </p:nvPr>
        </p:nvSpPr>
        <p:spPr>
          <a:xfrm>
            <a:off x="720000" y="185226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0" name="Google Shape;130;p13"/>
          <p:cNvSpPr txBox="1"/>
          <p:nvPr>
            <p:ph idx="7" type="subTitle"/>
          </p:nvPr>
        </p:nvSpPr>
        <p:spPr>
          <a:xfrm>
            <a:off x="2709178" y="185226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1" name="Google Shape;131;p13"/>
          <p:cNvSpPr txBox="1"/>
          <p:nvPr>
            <p:ph idx="8" type="subTitle"/>
          </p:nvPr>
        </p:nvSpPr>
        <p:spPr>
          <a:xfrm>
            <a:off x="4698355" y="185226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2" name="Google Shape;132;p13"/>
          <p:cNvSpPr txBox="1"/>
          <p:nvPr>
            <p:ph idx="9" type="subTitle"/>
          </p:nvPr>
        </p:nvSpPr>
        <p:spPr>
          <a:xfrm>
            <a:off x="720000" y="351424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3" name="Google Shape;133;p13"/>
          <p:cNvSpPr txBox="1"/>
          <p:nvPr>
            <p:ph idx="13" type="subTitle"/>
          </p:nvPr>
        </p:nvSpPr>
        <p:spPr>
          <a:xfrm>
            <a:off x="2709178" y="351424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4" name="Google Shape;134;p13"/>
          <p:cNvSpPr txBox="1"/>
          <p:nvPr>
            <p:ph idx="14" type="subTitle"/>
          </p:nvPr>
        </p:nvSpPr>
        <p:spPr>
          <a:xfrm>
            <a:off x="4698355" y="351424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35" name="Google Shape;135;p13"/>
          <p:cNvGrpSpPr/>
          <p:nvPr/>
        </p:nvGrpSpPr>
        <p:grpSpPr>
          <a:xfrm>
            <a:off x="518850" y="392550"/>
            <a:ext cx="8106300" cy="4358400"/>
            <a:chOff x="518850" y="392550"/>
            <a:chExt cx="8106300" cy="4358400"/>
          </a:xfrm>
        </p:grpSpPr>
        <p:grpSp>
          <p:nvGrpSpPr>
            <p:cNvPr id="136" name="Google Shape;136;p13"/>
            <p:cNvGrpSpPr/>
            <p:nvPr/>
          </p:nvGrpSpPr>
          <p:grpSpPr>
            <a:xfrm>
              <a:off x="518850" y="392550"/>
              <a:ext cx="8106300" cy="396000"/>
              <a:chOff x="518850" y="385283"/>
              <a:chExt cx="8106300" cy="396000"/>
            </a:xfrm>
          </p:grpSpPr>
          <p:cxnSp>
            <p:nvCxnSpPr>
              <p:cNvPr id="137" name="Google Shape;137;p1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1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39" name="Google Shape;139;p1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40" name="Google Shape;140;p13"/>
            <p:cNvGrpSpPr/>
            <p:nvPr/>
          </p:nvGrpSpPr>
          <p:grpSpPr>
            <a:xfrm rot="10800000">
              <a:off x="518850" y="4354950"/>
              <a:ext cx="8106300" cy="396000"/>
              <a:chOff x="518850" y="385283"/>
              <a:chExt cx="8106300" cy="396000"/>
            </a:xfrm>
          </p:grpSpPr>
          <p:cxnSp>
            <p:nvCxnSpPr>
              <p:cNvPr id="141" name="Google Shape;141;p1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1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43" name="Google Shape;143;p1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44" name="Google Shape;144;p13"/>
          <p:cNvSpPr txBox="1"/>
          <p:nvPr>
            <p:ph idx="15"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5" name="Shape 145"/>
        <p:cNvGrpSpPr/>
        <p:nvPr/>
      </p:nvGrpSpPr>
      <p:grpSpPr>
        <a:xfrm>
          <a:off x="0" y="0"/>
          <a:ext cx="0" cy="0"/>
          <a:chOff x="0" y="0"/>
          <a:chExt cx="0" cy="0"/>
        </a:xfrm>
      </p:grpSpPr>
      <p:sp>
        <p:nvSpPr>
          <p:cNvPr id="146" name="Google Shape;146;p14"/>
          <p:cNvSpPr txBox="1"/>
          <p:nvPr>
            <p:ph type="title"/>
          </p:nvPr>
        </p:nvSpPr>
        <p:spPr>
          <a:xfrm>
            <a:off x="3758050" y="1937075"/>
            <a:ext cx="32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4"/>
          <p:cNvSpPr txBox="1"/>
          <p:nvPr>
            <p:ph idx="1" type="subTitle"/>
          </p:nvPr>
        </p:nvSpPr>
        <p:spPr>
          <a:xfrm>
            <a:off x="3758050" y="2433575"/>
            <a:ext cx="3233100" cy="98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48" name="Google Shape;148;p14"/>
          <p:cNvGrpSpPr/>
          <p:nvPr/>
        </p:nvGrpSpPr>
        <p:grpSpPr>
          <a:xfrm>
            <a:off x="518850" y="392550"/>
            <a:ext cx="8106300" cy="4358400"/>
            <a:chOff x="518850" y="392550"/>
            <a:chExt cx="8106300" cy="4358400"/>
          </a:xfrm>
        </p:grpSpPr>
        <p:grpSp>
          <p:nvGrpSpPr>
            <p:cNvPr id="149" name="Google Shape;149;p14"/>
            <p:cNvGrpSpPr/>
            <p:nvPr/>
          </p:nvGrpSpPr>
          <p:grpSpPr>
            <a:xfrm>
              <a:off x="518850" y="392550"/>
              <a:ext cx="8106300" cy="396000"/>
              <a:chOff x="518850" y="385283"/>
              <a:chExt cx="8106300" cy="396000"/>
            </a:xfrm>
          </p:grpSpPr>
          <p:cxnSp>
            <p:nvCxnSpPr>
              <p:cNvPr id="150" name="Google Shape;150;p1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1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52" name="Google Shape;152;p1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53" name="Google Shape;153;p14"/>
            <p:cNvGrpSpPr/>
            <p:nvPr/>
          </p:nvGrpSpPr>
          <p:grpSpPr>
            <a:xfrm rot="10800000">
              <a:off x="518850" y="4354950"/>
              <a:ext cx="8106300" cy="396000"/>
              <a:chOff x="518850" y="385283"/>
              <a:chExt cx="8106300" cy="396000"/>
            </a:xfrm>
          </p:grpSpPr>
          <p:cxnSp>
            <p:nvCxnSpPr>
              <p:cNvPr id="154" name="Google Shape;154;p1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55" name="Google Shape;155;p1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56" name="Google Shape;156;p1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7" name="Shape 157"/>
        <p:cNvGrpSpPr/>
        <p:nvPr/>
      </p:nvGrpSpPr>
      <p:grpSpPr>
        <a:xfrm>
          <a:off x="0" y="0"/>
          <a:ext cx="0" cy="0"/>
          <a:chOff x="0" y="0"/>
          <a:chExt cx="0" cy="0"/>
        </a:xfrm>
      </p:grpSpPr>
      <p:sp>
        <p:nvSpPr>
          <p:cNvPr id="158" name="Google Shape;158;p15"/>
          <p:cNvSpPr txBox="1"/>
          <p:nvPr>
            <p:ph idx="1" type="subTitle"/>
          </p:nvPr>
        </p:nvSpPr>
        <p:spPr>
          <a:xfrm>
            <a:off x="901850" y="2503625"/>
            <a:ext cx="21966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15"/>
          <p:cNvSpPr txBox="1"/>
          <p:nvPr>
            <p:ph idx="2" type="subTitle"/>
          </p:nvPr>
        </p:nvSpPr>
        <p:spPr>
          <a:xfrm>
            <a:off x="3473632" y="2503625"/>
            <a:ext cx="21966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15"/>
          <p:cNvSpPr txBox="1"/>
          <p:nvPr>
            <p:ph idx="3" type="subTitle"/>
          </p:nvPr>
        </p:nvSpPr>
        <p:spPr>
          <a:xfrm>
            <a:off x="6045421" y="2503625"/>
            <a:ext cx="21966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15"/>
          <p:cNvSpPr txBox="1"/>
          <p:nvPr>
            <p:ph idx="4" type="subTitle"/>
          </p:nvPr>
        </p:nvSpPr>
        <p:spPr>
          <a:xfrm>
            <a:off x="901850" y="1609225"/>
            <a:ext cx="2196600" cy="8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62" name="Google Shape;162;p15"/>
          <p:cNvSpPr txBox="1"/>
          <p:nvPr>
            <p:ph idx="5" type="subTitle"/>
          </p:nvPr>
        </p:nvSpPr>
        <p:spPr>
          <a:xfrm>
            <a:off x="3473636" y="1609225"/>
            <a:ext cx="2196600" cy="8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63" name="Google Shape;163;p15"/>
          <p:cNvSpPr txBox="1"/>
          <p:nvPr>
            <p:ph idx="6" type="subTitle"/>
          </p:nvPr>
        </p:nvSpPr>
        <p:spPr>
          <a:xfrm>
            <a:off x="6045421" y="1609225"/>
            <a:ext cx="2196600" cy="8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1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68" name="Google Shape;168;p1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72" name="Google Shape;172;p1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73" name="Google Shape;173;p1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4" name="Shape 174"/>
        <p:cNvGrpSpPr/>
        <p:nvPr/>
      </p:nvGrpSpPr>
      <p:grpSpPr>
        <a:xfrm>
          <a:off x="0" y="0"/>
          <a:ext cx="0" cy="0"/>
          <a:chOff x="0" y="0"/>
          <a:chExt cx="0" cy="0"/>
        </a:xfrm>
      </p:grpSpPr>
      <p:sp>
        <p:nvSpPr>
          <p:cNvPr id="175" name="Google Shape;175;p16"/>
          <p:cNvSpPr txBox="1"/>
          <p:nvPr>
            <p:ph idx="1" type="subTitle"/>
          </p:nvPr>
        </p:nvSpPr>
        <p:spPr>
          <a:xfrm>
            <a:off x="2321755" y="1748900"/>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6" name="Google Shape;176;p16"/>
          <p:cNvSpPr txBox="1"/>
          <p:nvPr>
            <p:ph idx="2" type="subTitle"/>
          </p:nvPr>
        </p:nvSpPr>
        <p:spPr>
          <a:xfrm>
            <a:off x="5614906" y="1748900"/>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6"/>
          <p:cNvSpPr txBox="1"/>
          <p:nvPr>
            <p:ph idx="3" type="subTitle"/>
          </p:nvPr>
        </p:nvSpPr>
        <p:spPr>
          <a:xfrm>
            <a:off x="2321754" y="34094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6"/>
          <p:cNvSpPr txBox="1"/>
          <p:nvPr>
            <p:ph idx="4" type="subTitle"/>
          </p:nvPr>
        </p:nvSpPr>
        <p:spPr>
          <a:xfrm>
            <a:off x="5614906" y="34094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6"/>
          <p:cNvSpPr txBox="1"/>
          <p:nvPr>
            <p:ph idx="5" type="subTitle"/>
          </p:nvPr>
        </p:nvSpPr>
        <p:spPr>
          <a:xfrm>
            <a:off x="2321754" y="13793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0" name="Google Shape;180;p16"/>
          <p:cNvSpPr txBox="1"/>
          <p:nvPr>
            <p:ph idx="6" type="subTitle"/>
          </p:nvPr>
        </p:nvSpPr>
        <p:spPr>
          <a:xfrm>
            <a:off x="2321754" y="304000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1" name="Google Shape;181;p16"/>
          <p:cNvSpPr txBox="1"/>
          <p:nvPr>
            <p:ph idx="7" type="subTitle"/>
          </p:nvPr>
        </p:nvSpPr>
        <p:spPr>
          <a:xfrm>
            <a:off x="5614879" y="13793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2" name="Google Shape;182;p16"/>
          <p:cNvSpPr txBox="1"/>
          <p:nvPr>
            <p:ph idx="8" type="subTitle"/>
          </p:nvPr>
        </p:nvSpPr>
        <p:spPr>
          <a:xfrm>
            <a:off x="5614879" y="304000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86" name="Google Shape;186;p1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87" name="Google Shape;187;p1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1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91" name="Google Shape;191;p1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92" name="Google Shape;192;p1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3" name="Shape 193"/>
        <p:cNvGrpSpPr/>
        <p:nvPr/>
      </p:nvGrpSpPr>
      <p:grpSpPr>
        <a:xfrm>
          <a:off x="0" y="0"/>
          <a:ext cx="0" cy="0"/>
          <a:chOff x="0" y="0"/>
          <a:chExt cx="0" cy="0"/>
        </a:xfrm>
      </p:grpSpPr>
      <p:sp>
        <p:nvSpPr>
          <p:cNvPr id="194" name="Google Shape;194;p17"/>
          <p:cNvSpPr txBox="1"/>
          <p:nvPr>
            <p:ph idx="1" type="subTitle"/>
          </p:nvPr>
        </p:nvSpPr>
        <p:spPr>
          <a:xfrm>
            <a:off x="720000" y="1710171"/>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17"/>
          <p:cNvSpPr txBox="1"/>
          <p:nvPr>
            <p:ph idx="2" type="subTitle"/>
          </p:nvPr>
        </p:nvSpPr>
        <p:spPr>
          <a:xfrm>
            <a:off x="3490950" y="1710149"/>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 name="Google Shape;196;p17"/>
          <p:cNvSpPr txBox="1"/>
          <p:nvPr>
            <p:ph idx="3" type="subTitle"/>
          </p:nvPr>
        </p:nvSpPr>
        <p:spPr>
          <a:xfrm>
            <a:off x="720000" y="3498800"/>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17"/>
          <p:cNvSpPr txBox="1"/>
          <p:nvPr>
            <p:ph idx="4" type="subTitle"/>
          </p:nvPr>
        </p:nvSpPr>
        <p:spPr>
          <a:xfrm>
            <a:off x="3490950" y="3498796"/>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8" name="Google Shape;198;p17"/>
          <p:cNvSpPr txBox="1"/>
          <p:nvPr>
            <p:ph idx="5" type="subTitle"/>
          </p:nvPr>
        </p:nvSpPr>
        <p:spPr>
          <a:xfrm>
            <a:off x="6268669" y="1710149"/>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17"/>
          <p:cNvSpPr txBox="1"/>
          <p:nvPr>
            <p:ph idx="6" type="subTitle"/>
          </p:nvPr>
        </p:nvSpPr>
        <p:spPr>
          <a:xfrm>
            <a:off x="6268669" y="3498796"/>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17"/>
          <p:cNvSpPr txBox="1"/>
          <p:nvPr>
            <p:ph idx="7" type="subTitle"/>
          </p:nvPr>
        </p:nvSpPr>
        <p:spPr>
          <a:xfrm>
            <a:off x="720000" y="1017725"/>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1" name="Google Shape;201;p17"/>
          <p:cNvSpPr txBox="1"/>
          <p:nvPr>
            <p:ph idx="8" type="subTitle"/>
          </p:nvPr>
        </p:nvSpPr>
        <p:spPr>
          <a:xfrm>
            <a:off x="3490950" y="1017725"/>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2" name="Google Shape;202;p17"/>
          <p:cNvSpPr txBox="1"/>
          <p:nvPr>
            <p:ph idx="9" type="subTitle"/>
          </p:nvPr>
        </p:nvSpPr>
        <p:spPr>
          <a:xfrm>
            <a:off x="6268669" y="1017725"/>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3" name="Google Shape;203;p17"/>
          <p:cNvSpPr txBox="1"/>
          <p:nvPr>
            <p:ph idx="13" type="subTitle"/>
          </p:nvPr>
        </p:nvSpPr>
        <p:spPr>
          <a:xfrm>
            <a:off x="720000" y="2803097"/>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4" name="Google Shape;204;p17"/>
          <p:cNvSpPr txBox="1"/>
          <p:nvPr>
            <p:ph idx="14" type="subTitle"/>
          </p:nvPr>
        </p:nvSpPr>
        <p:spPr>
          <a:xfrm>
            <a:off x="3490950" y="2803097"/>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5" name="Google Shape;205;p17"/>
          <p:cNvSpPr txBox="1"/>
          <p:nvPr>
            <p:ph idx="15" type="subTitle"/>
          </p:nvPr>
        </p:nvSpPr>
        <p:spPr>
          <a:xfrm>
            <a:off x="6268669" y="2803097"/>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206" name="Google Shape;206;p17"/>
          <p:cNvGrpSpPr/>
          <p:nvPr/>
        </p:nvGrpSpPr>
        <p:grpSpPr>
          <a:xfrm>
            <a:off x="518850" y="392550"/>
            <a:ext cx="8106300" cy="4358400"/>
            <a:chOff x="518850" y="392550"/>
            <a:chExt cx="8106300" cy="4358400"/>
          </a:xfrm>
        </p:grpSpPr>
        <p:grpSp>
          <p:nvGrpSpPr>
            <p:cNvPr id="207" name="Google Shape;207;p17"/>
            <p:cNvGrpSpPr/>
            <p:nvPr/>
          </p:nvGrpSpPr>
          <p:grpSpPr>
            <a:xfrm>
              <a:off x="518850" y="392550"/>
              <a:ext cx="8106300" cy="396000"/>
              <a:chOff x="518850" y="385283"/>
              <a:chExt cx="8106300" cy="396000"/>
            </a:xfrm>
          </p:grpSpPr>
          <p:cxnSp>
            <p:nvCxnSpPr>
              <p:cNvPr id="208" name="Google Shape;208;p1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09" name="Google Shape;209;p1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10" name="Google Shape;210;p1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11" name="Google Shape;211;p17"/>
            <p:cNvGrpSpPr/>
            <p:nvPr/>
          </p:nvGrpSpPr>
          <p:grpSpPr>
            <a:xfrm rot="10800000">
              <a:off x="518850" y="4354950"/>
              <a:ext cx="8106300" cy="396000"/>
              <a:chOff x="518850" y="385283"/>
              <a:chExt cx="8106300" cy="396000"/>
            </a:xfrm>
          </p:grpSpPr>
          <p:cxnSp>
            <p:nvCxnSpPr>
              <p:cNvPr id="212" name="Google Shape;212;p1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13" name="Google Shape;213;p1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14" name="Google Shape;214;p1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215" name="Google Shape;215;p1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sp>
        <p:nvSpPr>
          <p:cNvPr id="217" name="Google Shape;217;p18"/>
          <p:cNvSpPr txBox="1"/>
          <p:nvPr>
            <p:ph type="title"/>
          </p:nvPr>
        </p:nvSpPr>
        <p:spPr>
          <a:xfrm>
            <a:off x="3982663" y="5395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18"/>
          <p:cNvSpPr txBox="1"/>
          <p:nvPr>
            <p:ph idx="1" type="subTitle"/>
          </p:nvPr>
        </p:nvSpPr>
        <p:spPr>
          <a:xfrm>
            <a:off x="3982625" y="171992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18"/>
          <p:cNvSpPr txBox="1"/>
          <p:nvPr/>
        </p:nvSpPr>
        <p:spPr>
          <a:xfrm>
            <a:off x="3982500" y="3611950"/>
            <a:ext cx="4448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1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24" name="Google Shape;224;p1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27" name="Google Shape;227;p1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28" name="Google Shape;228;p1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9"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33" name="Google Shape;233;p1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34" name="Google Shape;234;p1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1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38" name="Google Shape;238;p1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rect b="b" l="l" r="r" t="t"/>
              <a:pathLst>
                <a:path extrusionOk="0" h="660" w="66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1910411" y="3196997"/>
              <a:ext cx="46022" cy="46081"/>
            </a:xfrm>
            <a:custGeom>
              <a:rect b="b" l="l" r="r" t="t"/>
              <a:pathLst>
                <a:path extrusionOk="0" h="781" w="78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rect b="b" l="l" r="r" t="t"/>
                <a:pathLst>
                  <a:path extrusionOk="0" h="2645" w="5474">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7313500" y="2548975"/>
                <a:ext cx="85375" cy="41525"/>
              </a:xfrm>
              <a:custGeom>
                <a:rect b="b" l="l" r="r" t="t"/>
                <a:pathLst>
                  <a:path extrusionOk="0" h="1661" w="3415">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7252725" y="2143825"/>
                <a:ext cx="207600" cy="156800"/>
              </a:xfrm>
              <a:custGeom>
                <a:rect b="b" l="l" r="r" t="t"/>
                <a:pathLst>
                  <a:path extrusionOk="0" h="6272" w="8304">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7564200" y="1778325"/>
                <a:ext cx="41075" cy="41075"/>
              </a:xfrm>
              <a:custGeom>
                <a:rect b="b" l="l" r="r" t="t"/>
                <a:pathLst>
                  <a:path extrusionOk="0" h="1643" w="1643">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6975825" y="2325875"/>
                <a:ext cx="51500" cy="51275"/>
              </a:xfrm>
              <a:custGeom>
                <a:rect b="b" l="l" r="r" t="t"/>
                <a:pathLst>
                  <a:path extrusionOk="0" h="2051" w="206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6992525" y="1930925"/>
                <a:ext cx="22050" cy="22050"/>
              </a:xfrm>
              <a:custGeom>
                <a:rect b="b" l="l" r="r" t="t"/>
                <a:pathLst>
                  <a:path extrusionOk="0" h="882" w="882">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6934075" y="2211075"/>
                <a:ext cx="14175" cy="14175"/>
              </a:xfrm>
              <a:custGeom>
                <a:rect b="b" l="l" r="r" t="t"/>
                <a:pathLst>
                  <a:path extrusionOk="0" h="567" w="567">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6935000" y="2456875"/>
                <a:ext cx="344900" cy="344675"/>
              </a:xfrm>
              <a:custGeom>
                <a:rect b="b" l="l" r="r" t="t"/>
                <a:pathLst>
                  <a:path extrusionOk="0" h="13787" w="13796">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7073000" y="2596525"/>
                <a:ext cx="406100" cy="280875"/>
              </a:xfrm>
              <a:custGeom>
                <a:rect b="b" l="l" r="r" t="t"/>
                <a:pathLst>
                  <a:path extrusionOk="0" h="11235" w="16244">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7071375" y="2595125"/>
                <a:ext cx="409350" cy="283650"/>
              </a:xfrm>
              <a:custGeom>
                <a:rect b="b" l="l" r="r" t="t"/>
                <a:pathLst>
                  <a:path extrusionOk="0" h="11346" w="16374">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7102675" y="2623425"/>
                <a:ext cx="346750" cy="227075"/>
              </a:xfrm>
              <a:custGeom>
                <a:rect b="b" l="l" r="r" t="t"/>
                <a:pathLst>
                  <a:path extrusionOk="0" h="9083" w="1387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7101050" y="2622025"/>
                <a:ext cx="349775" cy="229850"/>
              </a:xfrm>
              <a:custGeom>
                <a:rect b="b" l="l" r="r" t="t"/>
                <a:pathLst>
                  <a:path extrusionOk="0" h="9194" w="13991">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7448000" y="2694150"/>
                <a:ext cx="2825" cy="76100"/>
              </a:xfrm>
              <a:custGeom>
                <a:rect b="b" l="l" r="r" t="t"/>
                <a:pathLst>
                  <a:path extrusionOk="0" h="3044" w="113">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7271525" y="2605800"/>
                <a:ext cx="9050" cy="9075"/>
              </a:xfrm>
              <a:custGeom>
                <a:rect b="b" l="l" r="r" t="t"/>
                <a:pathLst>
                  <a:path extrusionOk="0" h="363" w="362">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7006425" y="2875275"/>
                <a:ext cx="539250" cy="36450"/>
              </a:xfrm>
              <a:custGeom>
                <a:rect b="b" l="l" r="r" t="t"/>
                <a:pathLst>
                  <a:path extrusionOk="0" h="1458" w="2157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7005050" y="2873900"/>
                <a:ext cx="542000" cy="39200"/>
              </a:xfrm>
              <a:custGeom>
                <a:rect b="b" l="l" r="r" t="t"/>
                <a:pathLst>
                  <a:path extrusionOk="0" h="1568" w="2168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7010150" y="2901725"/>
                <a:ext cx="531800" cy="2800"/>
              </a:xfrm>
              <a:custGeom>
                <a:rect b="b" l="l" r="r" t="t"/>
                <a:pathLst>
                  <a:path extrusionOk="0" h="112" w="21272">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7224425" y="2877600"/>
                <a:ext cx="103000" cy="11400"/>
              </a:xfrm>
              <a:custGeom>
                <a:rect b="b" l="l" r="r" t="t"/>
                <a:pathLst>
                  <a:path extrusionOk="0" h="456" w="4120">
                    <a:moveTo>
                      <a:pt x="1" y="0"/>
                    </a:moveTo>
                    <a:lnTo>
                      <a:pt x="1" y="455"/>
                    </a:lnTo>
                    <a:lnTo>
                      <a:pt x="4120" y="455"/>
                    </a:lnTo>
                    <a:lnTo>
                      <a:pt x="41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7223050" y="2875975"/>
                <a:ext cx="106000" cy="14400"/>
              </a:xfrm>
              <a:custGeom>
                <a:rect b="b" l="l" r="r" t="t"/>
                <a:pathLst>
                  <a:path extrusionOk="0" h="576" w="424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7171800" y="2666550"/>
                <a:ext cx="186025" cy="158900"/>
              </a:xfrm>
              <a:custGeom>
                <a:rect b="b" l="l" r="r" t="t"/>
                <a:pathLst>
                  <a:path extrusionOk="0" h="6356" w="7441">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7184075" y="2654025"/>
                <a:ext cx="186025" cy="158900"/>
              </a:xfrm>
              <a:custGeom>
                <a:rect b="b" l="l" r="r" t="t"/>
                <a:pathLst>
                  <a:path extrusionOk="0" h="6356" w="7441">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7182700" y="2652400"/>
                <a:ext cx="188800" cy="162150"/>
              </a:xfrm>
              <a:custGeom>
                <a:rect b="b" l="l" r="r" t="t"/>
                <a:pathLst>
                  <a:path extrusionOk="0" h="6486" w="7552">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7212850" y="2737750"/>
                <a:ext cx="128275" cy="17200"/>
              </a:xfrm>
              <a:custGeom>
                <a:rect b="b" l="l" r="r" t="t"/>
                <a:pathLst>
                  <a:path extrusionOk="0" h="688" w="5131">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7211225" y="2736375"/>
                <a:ext cx="131275" cy="19950"/>
              </a:xfrm>
              <a:custGeom>
                <a:rect b="b" l="l" r="r" t="t"/>
                <a:pathLst>
                  <a:path extrusionOk="0" h="798" w="5251">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7226750" y="2742400"/>
                <a:ext cx="99525" cy="7200"/>
              </a:xfrm>
              <a:custGeom>
                <a:rect b="b" l="l" r="r" t="t"/>
                <a:pathLst>
                  <a:path extrusionOk="0" h="288" w="3981">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7234875" y="2764425"/>
                <a:ext cx="83975" cy="10000"/>
              </a:xfrm>
              <a:custGeom>
                <a:rect b="b" l="l" r="r" t="t"/>
                <a:pathLst>
                  <a:path extrusionOk="0" h="400" w="3359">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7233475" y="2763025"/>
                <a:ext cx="86775" cy="13025"/>
              </a:xfrm>
              <a:custGeom>
                <a:rect b="b" l="l" r="r" t="t"/>
                <a:pathLst>
                  <a:path extrusionOk="0" h="521" w="3471">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7251800"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72610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7269900" y="2766975"/>
                <a:ext cx="4650" cy="4900"/>
              </a:xfrm>
              <a:custGeom>
                <a:rect b="b" l="l" r="r" t="t"/>
                <a:pathLst>
                  <a:path extrusionOk="0" h="196" w="186">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7278950" y="2766975"/>
                <a:ext cx="4875" cy="4900"/>
              </a:xfrm>
              <a:custGeom>
                <a:rect b="b" l="l" r="r" t="t"/>
                <a:pathLst>
                  <a:path extrusionOk="0" h="196" w="195">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72879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7297250" y="2766975"/>
                <a:ext cx="4900" cy="4900"/>
              </a:xfrm>
              <a:custGeom>
                <a:rect b="b" l="l" r="r" t="t"/>
                <a:pathLst>
                  <a:path extrusionOk="0" h="196" w="196">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7249950" y="2672575"/>
                <a:ext cx="53825" cy="53850"/>
              </a:xfrm>
              <a:custGeom>
                <a:rect b="b" l="l" r="r" t="t"/>
                <a:pathLst>
                  <a:path extrusionOk="0" h="2154" w="2153">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7248550" y="2671200"/>
                <a:ext cx="56625" cy="56600"/>
              </a:xfrm>
              <a:custGeom>
                <a:rect b="b" l="l" r="r" t="t"/>
                <a:pathLst>
                  <a:path extrusionOk="0" h="2264" w="2265">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7265025" y="2701100"/>
                <a:ext cx="23900" cy="12100"/>
              </a:xfrm>
              <a:custGeom>
                <a:rect b="b" l="l" r="r" t="t"/>
                <a:pathLst>
                  <a:path extrusionOk="0" h="484" w="956">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7263400" y="2699725"/>
                <a:ext cx="26925" cy="14875"/>
              </a:xfrm>
              <a:custGeom>
                <a:rect b="b" l="l" r="r" t="t"/>
                <a:pathLst>
                  <a:path extrusionOk="0" h="595" w="1077">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7270125" y="2685800"/>
                <a:ext cx="13700" cy="13725"/>
              </a:xfrm>
              <a:custGeom>
                <a:rect b="b" l="l" r="r" t="t"/>
                <a:pathLst>
                  <a:path extrusionOk="0" h="549" w="548">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7268725" y="2684425"/>
                <a:ext cx="16500" cy="16475"/>
              </a:xfrm>
              <a:custGeom>
                <a:rect b="b" l="l" r="r" t="t"/>
                <a:pathLst>
                  <a:path extrusionOk="0" h="659" w="66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7257150" y="2782525"/>
                <a:ext cx="39675" cy="12300"/>
              </a:xfrm>
              <a:custGeom>
                <a:rect b="b" l="l" r="r" t="t"/>
                <a:pathLst>
                  <a:path extrusionOk="0" h="492" w="1587">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7255525" y="2781125"/>
                <a:ext cx="42675" cy="15100"/>
              </a:xfrm>
              <a:custGeom>
                <a:rect b="b" l="l" r="r" t="t"/>
                <a:pathLst>
                  <a:path extrusionOk="0" h="604" w="1707">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7359875" y="1832850"/>
                <a:ext cx="241000" cy="240000"/>
              </a:xfrm>
              <a:custGeom>
                <a:rect b="b" l="l" r="r" t="t"/>
                <a:pathLst>
                  <a:path extrusionOk="0" h="9600" w="964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7358250" y="1831425"/>
                <a:ext cx="243775" cy="242850"/>
              </a:xfrm>
              <a:custGeom>
                <a:rect b="b" l="l" r="r" t="t"/>
                <a:pathLst>
                  <a:path extrusionOk="0" h="9714" w="9751">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7084600" y="1809400"/>
                <a:ext cx="406325" cy="280875"/>
              </a:xfrm>
              <a:custGeom>
                <a:rect b="b" l="l" r="r" t="t"/>
                <a:pathLst>
                  <a:path extrusionOk="0" h="11235" w="16253">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7083200" y="1808000"/>
                <a:ext cx="409125" cy="283900"/>
              </a:xfrm>
              <a:custGeom>
                <a:rect b="b" l="l" r="r" t="t"/>
                <a:pathLst>
                  <a:path extrusionOk="0" h="11356" w="16365">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7114275" y="1836525"/>
                <a:ext cx="346975" cy="226850"/>
              </a:xfrm>
              <a:custGeom>
                <a:rect b="b" l="l" r="r" t="t"/>
                <a:pathLst>
                  <a:path extrusionOk="0" h="9074" w="13879">
                    <a:moveTo>
                      <a:pt x="1" y="1"/>
                    </a:moveTo>
                    <a:lnTo>
                      <a:pt x="1" y="9073"/>
                    </a:lnTo>
                    <a:lnTo>
                      <a:pt x="13879" y="9073"/>
                    </a:lnTo>
                    <a:lnTo>
                      <a:pt x="13879" y="7394"/>
                    </a:lnTo>
                    <a:lnTo>
                      <a:pt x="13879" y="2097"/>
                    </a:lnTo>
                    <a:lnTo>
                      <a:pt x="138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7112875" y="1834900"/>
                <a:ext cx="349775" cy="229850"/>
              </a:xfrm>
              <a:custGeom>
                <a:rect b="b" l="l" r="r" t="t"/>
                <a:pathLst>
                  <a:path extrusionOk="0" h="9194" w="13991">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7459600" y="1907275"/>
                <a:ext cx="3050" cy="76075"/>
              </a:xfrm>
              <a:custGeom>
                <a:rect b="b" l="l" r="r" t="t"/>
                <a:pathLst>
                  <a:path extrusionOk="0" h="3043" w="122">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7283100" y="1818675"/>
                <a:ext cx="9325" cy="9075"/>
              </a:xfrm>
              <a:custGeom>
                <a:rect b="b" l="l" r="r" t="t"/>
                <a:pathLst>
                  <a:path extrusionOk="0" h="363" w="373">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7018025" y="2088150"/>
                <a:ext cx="539250" cy="36450"/>
              </a:xfrm>
              <a:custGeom>
                <a:rect b="b" l="l" r="r" t="t"/>
                <a:pathLst>
                  <a:path extrusionOk="0" h="1458" w="2157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7016650" y="2086775"/>
                <a:ext cx="542225" cy="39200"/>
              </a:xfrm>
              <a:custGeom>
                <a:rect b="b" l="l" r="r" t="t"/>
                <a:pathLst>
                  <a:path extrusionOk="0" h="1568" w="21689">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7021750" y="2114600"/>
                <a:ext cx="531800" cy="2800"/>
              </a:xfrm>
              <a:custGeom>
                <a:rect b="b" l="l" r="r" t="t"/>
                <a:pathLst>
                  <a:path extrusionOk="0" h="112" w="21272">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7236275" y="2090475"/>
                <a:ext cx="102975" cy="11400"/>
              </a:xfrm>
              <a:custGeom>
                <a:rect b="b" l="l" r="r" t="t"/>
                <a:pathLst>
                  <a:path extrusionOk="0" h="456" w="4119">
                    <a:moveTo>
                      <a:pt x="0" y="1"/>
                    </a:moveTo>
                    <a:lnTo>
                      <a:pt x="0"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7234875" y="2089075"/>
                <a:ext cx="105775" cy="14175"/>
              </a:xfrm>
              <a:custGeom>
                <a:rect b="b" l="l" r="r" t="t"/>
                <a:pathLst>
                  <a:path extrusionOk="0" h="567" w="4231">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7183625" y="1879425"/>
                <a:ext cx="185775" cy="159125"/>
              </a:xfrm>
              <a:custGeom>
                <a:rect b="b" l="l" r="r" t="t"/>
                <a:pathLst>
                  <a:path extrusionOk="0" h="6365" w="7431">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7195900" y="1866900"/>
                <a:ext cx="185800" cy="159125"/>
              </a:xfrm>
              <a:custGeom>
                <a:rect b="b" l="l" r="r" t="t"/>
                <a:pathLst>
                  <a:path extrusionOk="0" h="6365" w="7432">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7194525" y="1865525"/>
                <a:ext cx="188800" cy="161900"/>
              </a:xfrm>
              <a:custGeom>
                <a:rect b="b" l="l" r="r" t="t"/>
                <a:pathLst>
                  <a:path extrusionOk="0" h="6476" w="7552">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7224425" y="1950625"/>
                <a:ext cx="128275" cy="17200"/>
              </a:xfrm>
              <a:custGeom>
                <a:rect b="b" l="l" r="r" t="t"/>
                <a:pathLst>
                  <a:path extrusionOk="0" h="688" w="5131">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7223050" y="1949250"/>
                <a:ext cx="131275" cy="19950"/>
              </a:xfrm>
              <a:custGeom>
                <a:rect b="b" l="l" r="r" t="t"/>
                <a:pathLst>
                  <a:path extrusionOk="0" h="798" w="5251">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7238350" y="1955275"/>
                <a:ext cx="99750" cy="7200"/>
              </a:xfrm>
              <a:custGeom>
                <a:rect b="b" l="l" r="r" t="t"/>
                <a:pathLst>
                  <a:path extrusionOk="0" h="288" w="399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7246700" y="1977525"/>
                <a:ext cx="83975" cy="10000"/>
              </a:xfrm>
              <a:custGeom>
                <a:rect b="b" l="l" r="r" t="t"/>
                <a:pathLst>
                  <a:path extrusionOk="0" h="400" w="3359">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7245300" y="1976150"/>
                <a:ext cx="86775" cy="12775"/>
              </a:xfrm>
              <a:custGeom>
                <a:rect b="b" l="l" r="r" t="t"/>
                <a:pathLst>
                  <a:path extrusionOk="0" h="511" w="3471">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7263625"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7272900"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7281500"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7290775"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7299800" y="1980075"/>
                <a:ext cx="4900" cy="4900"/>
              </a:xfrm>
              <a:custGeom>
                <a:rect b="b" l="l" r="r" t="t"/>
                <a:pathLst>
                  <a:path extrusionOk="0" h="196" w="196">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7309075" y="1980075"/>
                <a:ext cx="4900" cy="4900"/>
              </a:xfrm>
              <a:custGeom>
                <a:rect b="b" l="l" r="r" t="t"/>
                <a:pathLst>
                  <a:path extrusionOk="0" h="196" w="196">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7261775" y="1885700"/>
                <a:ext cx="53825" cy="53600"/>
              </a:xfrm>
              <a:custGeom>
                <a:rect b="b" l="l" r="r" t="t"/>
                <a:pathLst>
                  <a:path extrusionOk="0" h="2144" w="2153">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7260375" y="1884075"/>
                <a:ext cx="56625" cy="56850"/>
              </a:xfrm>
              <a:custGeom>
                <a:rect b="b" l="l" r="r" t="t"/>
                <a:pathLst>
                  <a:path extrusionOk="0" h="2274" w="2265">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7276625" y="1914000"/>
                <a:ext cx="23900" cy="12075"/>
              </a:xfrm>
              <a:custGeom>
                <a:rect b="b" l="l" r="r" t="t"/>
                <a:pathLst>
                  <a:path extrusionOk="0" h="483" w="956">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7275225" y="1912600"/>
                <a:ext cx="26925" cy="14875"/>
              </a:xfrm>
              <a:custGeom>
                <a:rect b="b" l="l" r="r" t="t"/>
                <a:pathLst>
                  <a:path extrusionOk="0" h="595" w="1077">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7281950" y="1898925"/>
                <a:ext cx="13475" cy="13475"/>
              </a:xfrm>
              <a:custGeom>
                <a:rect b="b" l="l" r="r" t="t"/>
                <a:pathLst>
                  <a:path extrusionOk="0" h="539" w="539">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7280550" y="1897525"/>
                <a:ext cx="16500" cy="16500"/>
              </a:xfrm>
              <a:custGeom>
                <a:rect b="b" l="l" r="r" t="t"/>
                <a:pathLst>
                  <a:path extrusionOk="0" h="660" w="66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7268725" y="1995400"/>
                <a:ext cx="39700" cy="12300"/>
              </a:xfrm>
              <a:custGeom>
                <a:rect b="b" l="l" r="r" t="t"/>
                <a:pathLst>
                  <a:path extrusionOk="0" h="492" w="1588">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7267350" y="1994000"/>
                <a:ext cx="42450" cy="15325"/>
              </a:xfrm>
              <a:custGeom>
                <a:rect b="b" l="l" r="r" t="t"/>
                <a:pathLst>
                  <a:path extrusionOk="0" h="613" w="1698">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7284275" y="2327500"/>
                <a:ext cx="305000" cy="222425"/>
              </a:xfrm>
              <a:custGeom>
                <a:rect b="b" l="l" r="r" t="t"/>
                <a:pathLst>
                  <a:path extrusionOk="0" h="8897" w="1220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7301425" y="2310575"/>
                <a:ext cx="305000" cy="37575"/>
              </a:xfrm>
              <a:custGeom>
                <a:rect b="b" l="l" r="r" t="t"/>
                <a:pathLst>
                  <a:path extrusionOk="0" h="1503" w="1220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7299800" y="2309175"/>
                <a:ext cx="308025" cy="40375"/>
              </a:xfrm>
              <a:custGeom>
                <a:rect b="b" l="l" r="r" t="t"/>
                <a:pathLst>
                  <a:path extrusionOk="0" h="1615" w="12321">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7553750" y="2321700"/>
                <a:ext cx="14650" cy="14400"/>
              </a:xfrm>
              <a:custGeom>
                <a:rect b="b" l="l" r="r" t="t"/>
                <a:pathLst>
                  <a:path extrusionOk="0" h="576" w="586">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7576250" y="2321700"/>
                <a:ext cx="14650" cy="14400"/>
              </a:xfrm>
              <a:custGeom>
                <a:rect b="b" l="l" r="r" t="t"/>
                <a:pathLst>
                  <a:path extrusionOk="0" h="576" w="586">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7531500" y="2321700"/>
                <a:ext cx="14400" cy="14400"/>
              </a:xfrm>
              <a:custGeom>
                <a:rect b="b" l="l" r="r" t="t"/>
                <a:pathLst>
                  <a:path extrusionOk="0" h="576" w="576">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7301200" y="2348125"/>
                <a:ext cx="305000" cy="183475"/>
              </a:xfrm>
              <a:custGeom>
                <a:rect b="b" l="l" r="r" t="t"/>
                <a:pathLst>
                  <a:path extrusionOk="0" h="7339" w="1220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7299800" y="2346750"/>
                <a:ext cx="308025" cy="186250"/>
              </a:xfrm>
              <a:custGeom>
                <a:rect b="b" l="l" r="r" t="t"/>
                <a:pathLst>
                  <a:path extrusionOk="0" h="7450" w="12321">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7510150" y="2385250"/>
                <a:ext cx="67525" cy="103925"/>
              </a:xfrm>
              <a:custGeom>
                <a:rect b="b" l="l" r="r" t="t"/>
                <a:pathLst>
                  <a:path extrusionOk="0" h="4157" w="2701">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7508775" y="2383625"/>
                <a:ext cx="70300" cy="107175"/>
              </a:xfrm>
              <a:custGeom>
                <a:rect b="b" l="l" r="r" t="t"/>
                <a:pathLst>
                  <a:path extrusionOk="0" h="4287" w="2812">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7511775" y="2387100"/>
                <a:ext cx="65200" cy="100900"/>
              </a:xfrm>
              <a:custGeom>
                <a:rect b="b" l="l" r="r" t="t"/>
                <a:pathLst>
                  <a:path extrusionOk="0" h="4036" w="2608">
                    <a:moveTo>
                      <a:pt x="1" y="0"/>
                    </a:moveTo>
                    <a:lnTo>
                      <a:pt x="2608" y="40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7510150" y="2385700"/>
                <a:ext cx="68450" cy="103700"/>
              </a:xfrm>
              <a:custGeom>
                <a:rect b="b" l="l" r="r" t="t"/>
                <a:pathLst>
                  <a:path extrusionOk="0" h="4148" w="2738">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7510625" y="2386875"/>
                <a:ext cx="64950" cy="102300"/>
              </a:xfrm>
              <a:custGeom>
                <a:rect b="b" l="l" r="r" t="t"/>
                <a:pathLst>
                  <a:path extrusionOk="0" h="4092" w="2598">
                    <a:moveTo>
                      <a:pt x="2598" y="0"/>
                    </a:moveTo>
                    <a:lnTo>
                      <a:pt x="0" y="409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7509000" y="2385325"/>
                <a:ext cx="68200" cy="105475"/>
              </a:xfrm>
              <a:custGeom>
                <a:rect b="b" l="l" r="r" t="t"/>
                <a:pathLst>
                  <a:path extrusionOk="0" h="4219" w="2728">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7340175" y="2391050"/>
                <a:ext cx="143350" cy="3025"/>
              </a:xfrm>
              <a:custGeom>
                <a:rect b="b" l="l" r="r" t="t"/>
                <a:pathLst>
                  <a:path extrusionOk="0" h="121" w="5734">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7340175" y="2412375"/>
                <a:ext cx="52200" cy="3050"/>
              </a:xfrm>
              <a:custGeom>
                <a:rect b="b" l="l" r="r" t="t"/>
                <a:pathLst>
                  <a:path extrusionOk="0" h="122" w="2088">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7409750" y="2412375"/>
                <a:ext cx="62875" cy="3050"/>
              </a:xfrm>
              <a:custGeom>
                <a:rect b="b" l="l" r="r" t="t"/>
                <a:pathLst>
                  <a:path extrusionOk="0" h="122" w="2515">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7340175" y="2477075"/>
                <a:ext cx="93025" cy="2825"/>
              </a:xfrm>
              <a:custGeom>
                <a:rect b="b" l="l" r="r" t="t"/>
                <a:pathLst>
                  <a:path extrusionOk="0" h="113" w="3721">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7340175" y="2434875"/>
                <a:ext cx="144500" cy="2800"/>
              </a:xfrm>
              <a:custGeom>
                <a:rect b="b" l="l" r="r" t="t"/>
                <a:pathLst>
                  <a:path extrusionOk="0" h="112" w="578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7340175" y="2456200"/>
                <a:ext cx="47800" cy="2825"/>
              </a:xfrm>
              <a:custGeom>
                <a:rect b="b" l="l" r="r" t="t"/>
                <a:pathLst>
                  <a:path extrusionOk="0" h="113" w="1912">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7398850" y="2456200"/>
                <a:ext cx="84675" cy="2825"/>
              </a:xfrm>
              <a:custGeom>
                <a:rect b="b" l="l" r="r" t="t"/>
                <a:pathLst>
                  <a:path extrusionOk="0" h="113" w="3387">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7414375" y="2425125"/>
                <a:ext cx="500" cy="8850"/>
              </a:xfrm>
              <a:custGeom>
                <a:rect b="b" l="l" r="r" t="t"/>
                <a:pathLst>
                  <a:path extrusionOk="0" h="354" w="2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7106150" y="2233800"/>
                <a:ext cx="232650" cy="165625"/>
              </a:xfrm>
              <a:custGeom>
                <a:rect b="b" l="l" r="r" t="t"/>
                <a:pathLst>
                  <a:path extrusionOk="0" h="6625" w="9306">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7104525" y="2232175"/>
                <a:ext cx="235675" cy="168850"/>
              </a:xfrm>
              <a:custGeom>
                <a:rect b="b" l="l" r="r" t="t"/>
                <a:pathLst>
                  <a:path extrusionOk="0" h="6754" w="9427">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7119150" y="2221275"/>
                <a:ext cx="232625" cy="27850"/>
              </a:xfrm>
              <a:custGeom>
                <a:rect b="b" l="l" r="r" t="t"/>
                <a:pathLst>
                  <a:path extrusionOk="0" h="1114" w="9305">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117750" y="2219650"/>
                <a:ext cx="235425" cy="30875"/>
              </a:xfrm>
              <a:custGeom>
                <a:rect b="b" l="l" r="r" t="t"/>
                <a:pathLst>
                  <a:path extrusionOk="0" h="1235" w="9417">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7143950" y="2229150"/>
                <a:ext cx="11400" cy="11400"/>
              </a:xfrm>
              <a:custGeom>
                <a:rect b="b" l="l" r="r" t="t"/>
                <a:pathLst>
                  <a:path extrusionOk="0" h="456" w="456">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7160650" y="2229150"/>
                <a:ext cx="11625" cy="11400"/>
              </a:xfrm>
              <a:custGeom>
                <a:rect b="b" l="l" r="r" t="t"/>
                <a:pathLst>
                  <a:path extrusionOk="0" h="456" w="465">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7127275" y="2229150"/>
                <a:ext cx="11600" cy="11400"/>
              </a:xfrm>
              <a:custGeom>
                <a:rect b="b" l="l" r="r" t="t"/>
                <a:pathLst>
                  <a:path extrusionOk="0" h="456" w="464">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7118925" y="2249100"/>
                <a:ext cx="232625" cy="136625"/>
              </a:xfrm>
              <a:custGeom>
                <a:rect b="b" l="l" r="r" t="t"/>
                <a:pathLst>
                  <a:path extrusionOk="0" h="5465" w="9305">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7117525" y="2247725"/>
                <a:ext cx="235650" cy="139625"/>
              </a:xfrm>
              <a:custGeom>
                <a:rect b="b" l="l" r="r" t="t"/>
                <a:pathLst>
                  <a:path extrusionOk="0" h="5585" w="9426">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7224200" y="2280875"/>
                <a:ext cx="98600" cy="2825"/>
              </a:xfrm>
              <a:custGeom>
                <a:rect b="b" l="l" r="r" t="t"/>
                <a:pathLst>
                  <a:path extrusionOk="0" h="113" w="3944">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7224200" y="2296650"/>
                <a:ext cx="36450" cy="3050"/>
              </a:xfrm>
              <a:custGeom>
                <a:rect b="b" l="l" r="r" t="t"/>
                <a:pathLst>
                  <a:path extrusionOk="0" h="122" w="1458">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7271525" y="2296650"/>
                <a:ext cx="43850" cy="3050"/>
              </a:xfrm>
              <a:custGeom>
                <a:rect b="b" l="l" r="r" t="t"/>
                <a:pathLst>
                  <a:path extrusionOk="0" h="122" w="1754">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7224200" y="2344900"/>
                <a:ext cx="64275" cy="2800"/>
              </a:xfrm>
              <a:custGeom>
                <a:rect b="b" l="l" r="r" t="t"/>
                <a:pathLst>
                  <a:path extrusionOk="0" h="112" w="2571">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7224200" y="2313350"/>
                <a:ext cx="99525" cy="2800"/>
              </a:xfrm>
              <a:custGeom>
                <a:rect b="b" l="l" r="r" t="t"/>
                <a:pathLst>
                  <a:path extrusionOk="0" h="112" w="3981">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7224200" y="2329125"/>
                <a:ext cx="33425" cy="3025"/>
              </a:xfrm>
              <a:custGeom>
                <a:rect b="b" l="l" r="r" t="t"/>
                <a:pathLst>
                  <a:path extrusionOk="0" h="121" w="1337">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7264100" y="2329125"/>
                <a:ext cx="58700" cy="3025"/>
              </a:xfrm>
              <a:custGeom>
                <a:rect b="b" l="l" r="r" t="t"/>
                <a:pathLst>
                  <a:path extrusionOk="0" h="121" w="2348">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7136550" y="2273925"/>
                <a:ext cx="70525" cy="70525"/>
              </a:xfrm>
              <a:custGeom>
                <a:rect b="b" l="l" r="r" t="t"/>
                <a:pathLst>
                  <a:path extrusionOk="0" h="2821" w="2821">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7135150" y="2272525"/>
                <a:ext cx="73300" cy="73550"/>
              </a:xfrm>
              <a:custGeom>
                <a:rect b="b" l="l" r="r" t="t"/>
                <a:pathLst>
                  <a:path extrusionOk="0" h="2942" w="2932">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7133525" y="2274375"/>
                <a:ext cx="70525" cy="70550"/>
              </a:xfrm>
              <a:custGeom>
                <a:rect b="b" l="l" r="r" t="t"/>
                <a:pathLst>
                  <a:path extrusionOk="0" h="2822" w="2821">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7132125" y="2273000"/>
                <a:ext cx="73325" cy="73525"/>
              </a:xfrm>
              <a:custGeom>
                <a:rect b="b" l="l" r="r" t="t"/>
                <a:pathLst>
                  <a:path extrusionOk="0" h="2941" w="2933">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7288225" y="2174500"/>
                <a:ext cx="117825" cy="104850"/>
              </a:xfrm>
              <a:custGeom>
                <a:rect b="b" l="l" r="r" t="t"/>
                <a:pathLst>
                  <a:path extrusionOk="0" h="4194" w="4713">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7293325" y="2173275"/>
                <a:ext cx="107625" cy="107625"/>
              </a:xfrm>
              <a:custGeom>
                <a:rect b="b" l="l" r="r" t="t"/>
                <a:pathLst>
                  <a:path extrusionOk="0" h="4305" w="4305">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7296575" y="2169100"/>
                <a:ext cx="112725" cy="104825"/>
              </a:xfrm>
              <a:custGeom>
                <a:rect b="b" l="l" r="r" t="t"/>
                <a:pathLst>
                  <a:path extrusionOk="0" h="4193" w="4509">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7299125" y="2167700"/>
                <a:ext cx="107850" cy="107650"/>
              </a:xfrm>
              <a:custGeom>
                <a:rect b="b" l="l" r="r" t="t"/>
                <a:pathLst>
                  <a:path extrusionOk="0" h="4306" w="4314">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7335750" y="2167700"/>
                <a:ext cx="34125" cy="107650"/>
              </a:xfrm>
              <a:custGeom>
                <a:rect b="b" l="l" r="r" t="t"/>
                <a:pathLst>
                  <a:path extrusionOk="0" h="4306" w="1365">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7303050" y="2203425"/>
                <a:ext cx="99050" cy="2800"/>
              </a:xfrm>
              <a:custGeom>
                <a:rect b="b" l="l" r="r" t="t"/>
                <a:pathLst>
                  <a:path extrusionOk="0" h="112" w="3962">
                    <a:moveTo>
                      <a:pt x="1" y="0"/>
                    </a:moveTo>
                    <a:lnTo>
                      <a:pt x="1" y="112"/>
                    </a:lnTo>
                    <a:lnTo>
                      <a:pt x="3962" y="112"/>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7303050" y="2238675"/>
                <a:ext cx="99050" cy="3025"/>
              </a:xfrm>
              <a:custGeom>
                <a:rect b="b" l="l" r="r" t="t"/>
                <a:pathLst>
                  <a:path extrusionOk="0" h="121" w="3962">
                    <a:moveTo>
                      <a:pt x="1" y="0"/>
                    </a:moveTo>
                    <a:lnTo>
                      <a:pt x="1" y="121"/>
                    </a:lnTo>
                    <a:lnTo>
                      <a:pt x="3962" y="121"/>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19"/>
            <p:cNvSpPr/>
            <p:nvPr/>
          </p:nvSpPr>
          <p:spPr>
            <a:xfrm>
              <a:off x="1925692" y="2196479"/>
              <a:ext cx="62484" cy="6608"/>
            </a:xfrm>
            <a:custGeom>
              <a:rect b="b" l="l" r="r" t="t"/>
              <a:pathLst>
                <a:path extrusionOk="0" h="112" w="1059">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rect b="b" l="l" r="r" t="t"/>
                <a:pathLst>
                  <a:path extrusionOk="0" h="493" w="3823">
                    <a:moveTo>
                      <a:pt x="1" y="1"/>
                    </a:moveTo>
                    <a:lnTo>
                      <a:pt x="1" y="492"/>
                    </a:lnTo>
                    <a:lnTo>
                      <a:pt x="3823" y="492"/>
                    </a:ln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7872920" y="2634468"/>
                <a:ext cx="314120" cy="48106"/>
              </a:xfrm>
              <a:custGeom>
                <a:rect b="b" l="l" r="r" t="t"/>
                <a:pathLst>
                  <a:path extrusionOk="0" h="604" w="3944">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7878097" y="2725342"/>
                <a:ext cx="174423" cy="25247"/>
              </a:xfrm>
              <a:custGeom>
                <a:rect b="b" l="l" r="r" t="t"/>
                <a:pathLst>
                  <a:path extrusionOk="0" h="317" w="2190">
                    <a:moveTo>
                      <a:pt x="1" y="1"/>
                    </a:moveTo>
                    <a:lnTo>
                      <a:pt x="1" y="316"/>
                    </a:lnTo>
                    <a:lnTo>
                      <a:pt x="2190" y="316"/>
                    </a:lnTo>
                    <a:lnTo>
                      <a:pt x="21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7872920" y="2720165"/>
                <a:ext cx="184060" cy="34805"/>
              </a:xfrm>
              <a:custGeom>
                <a:rect b="b" l="l" r="r" t="t"/>
                <a:pathLst>
                  <a:path extrusionOk="0" h="437" w="2311">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7878097" y="2797818"/>
                <a:ext cx="174423" cy="25168"/>
              </a:xfrm>
              <a:custGeom>
                <a:rect b="b" l="l" r="r" t="t"/>
                <a:pathLst>
                  <a:path extrusionOk="0" h="316" w="2190">
                    <a:moveTo>
                      <a:pt x="1" y="0"/>
                    </a:moveTo>
                    <a:lnTo>
                      <a:pt x="1" y="315"/>
                    </a:lnTo>
                    <a:lnTo>
                      <a:pt x="2190" y="315"/>
                    </a:lnTo>
                    <a:lnTo>
                      <a:pt x="21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7872920" y="2793358"/>
                <a:ext cx="184060" cy="34805"/>
              </a:xfrm>
              <a:custGeom>
                <a:rect b="b" l="l" r="r" t="t"/>
                <a:pathLst>
                  <a:path extrusionOk="0" h="437" w="2311">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6985603" y="2857631"/>
                <a:ext cx="295563" cy="127910"/>
              </a:xfrm>
              <a:custGeom>
                <a:rect b="b" l="l" r="r" t="t"/>
                <a:pathLst>
                  <a:path extrusionOk="0" h="1606" w="3711">
                    <a:moveTo>
                      <a:pt x="3711" y="0"/>
                    </a:moveTo>
                    <a:lnTo>
                      <a:pt x="0" y="1605"/>
                    </a:lnTo>
                  </a:path>
                </a:pathLst>
              </a:custGeom>
              <a:solidFill>
                <a:srgbClr val="E16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6980426" y="2853330"/>
                <a:ext cx="305916" cy="136591"/>
              </a:xfrm>
              <a:custGeom>
                <a:rect b="b" l="l" r="r" t="t"/>
                <a:pathLst>
                  <a:path extrusionOk="0" h="1715" w="3841">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6951595" y="2965470"/>
                <a:ext cx="48822" cy="48106"/>
              </a:xfrm>
              <a:custGeom>
                <a:rect b="b" l="l" r="r" t="t"/>
                <a:pathLst>
                  <a:path extrusionOk="0" h="604" w="613">
                    <a:moveTo>
                      <a:pt x="168" y="1"/>
                    </a:moveTo>
                    <a:lnTo>
                      <a:pt x="1" y="446"/>
                    </a:lnTo>
                    <a:lnTo>
                      <a:pt x="446" y="604"/>
                    </a:lnTo>
                    <a:lnTo>
                      <a:pt x="613" y="159"/>
                    </a:lnTo>
                    <a:lnTo>
                      <a:pt x="1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6947135" y="2961487"/>
                <a:ext cx="57743" cy="57265"/>
              </a:xfrm>
              <a:custGeom>
                <a:rect b="b" l="l" r="r" t="t"/>
                <a:pathLst>
                  <a:path extrusionOk="0" h="719" w="725">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264836" y="2488002"/>
                <a:ext cx="591922" cy="551701"/>
              </a:xfrm>
              <a:custGeom>
                <a:rect b="b" l="l" r="r" t="t"/>
                <a:pathLst>
                  <a:path extrusionOk="0" h="6927" w="7432">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7259659" y="2483223"/>
                <a:ext cx="589692" cy="561418"/>
              </a:xfrm>
              <a:custGeom>
                <a:rect b="b" l="l" r="r" t="t"/>
                <a:pathLst>
                  <a:path extrusionOk="0" h="7049" w="7404">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7219757" y="2465303"/>
                <a:ext cx="627364" cy="552019"/>
              </a:xfrm>
              <a:custGeom>
                <a:rect b="b" l="l" r="r" t="t"/>
                <a:pathLst>
                  <a:path extrusionOk="0" h="6931" w="7877">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232341" y="2460525"/>
                <a:ext cx="601479" cy="561179"/>
              </a:xfrm>
              <a:custGeom>
                <a:rect b="b" l="l" r="r" t="t"/>
                <a:pathLst>
                  <a:path extrusionOk="0" h="7046" w="7552">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615828" y="2510541"/>
                <a:ext cx="134520" cy="135158"/>
              </a:xfrm>
              <a:custGeom>
                <a:rect b="b" l="l" r="r" t="t"/>
                <a:pathLst>
                  <a:path extrusionOk="0" h="1697" w="1689">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7397842" y="2601973"/>
                <a:ext cx="261634" cy="300102"/>
              </a:xfrm>
              <a:custGeom>
                <a:rect b="b" l="l" r="r" t="t"/>
                <a:pathLst>
                  <a:path extrusionOk="0" h="3768" w="3285">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7393461" y="2597592"/>
                <a:ext cx="271191" cy="308863"/>
              </a:xfrm>
              <a:custGeom>
                <a:rect b="b" l="l" r="r" t="t"/>
                <a:pathLst>
                  <a:path extrusionOk="0" h="3878" w="3405">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7448814" y="2585725"/>
                <a:ext cx="159688" cy="31858"/>
              </a:xfrm>
              <a:custGeom>
                <a:rect b="b" l="l" r="r" t="t"/>
                <a:pathLst>
                  <a:path extrusionOk="0" h="400" w="2005">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7443637" y="2580549"/>
                <a:ext cx="169325" cy="41495"/>
              </a:xfrm>
              <a:custGeom>
                <a:rect b="b" l="l" r="r" t="t"/>
                <a:pathLst>
                  <a:path extrusionOk="0" h="521" w="2126">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7500583" y="2556894"/>
                <a:ext cx="55433" cy="55513"/>
              </a:xfrm>
              <a:custGeom>
                <a:rect b="b" l="l" r="r" t="t"/>
                <a:pathLst>
                  <a:path extrusionOk="0" h="697" w="696">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7496123" y="2552514"/>
                <a:ext cx="65070" cy="65070"/>
              </a:xfrm>
              <a:custGeom>
                <a:rect b="b" l="l" r="r" t="t"/>
                <a:pathLst>
                  <a:path extrusionOk="0" h="817" w="817">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7516830" y="2570195"/>
                <a:ext cx="22938" cy="22301"/>
              </a:xfrm>
              <a:custGeom>
                <a:rect b="b" l="l" r="r" t="t"/>
                <a:pathLst>
                  <a:path extrusionOk="0" h="280" w="288">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7512370" y="2565018"/>
                <a:ext cx="31858" cy="31858"/>
              </a:xfrm>
              <a:custGeom>
                <a:rect b="b" l="l" r="r" t="t"/>
                <a:pathLst>
                  <a:path extrusionOk="0" h="400" w="40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7442204" y="2676600"/>
                <a:ext cx="178086" cy="9717"/>
              </a:xfrm>
              <a:custGeom>
                <a:rect b="b" l="l" r="r" t="t"/>
                <a:pathLst>
                  <a:path extrusionOk="0" h="122" w="2236">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7496840" y="2655175"/>
                <a:ext cx="68096" cy="9717"/>
              </a:xfrm>
              <a:custGeom>
                <a:rect b="b" l="l" r="r" t="t"/>
                <a:pathLst>
                  <a:path extrusionOk="0" h="122" w="855">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7496840" y="2727572"/>
                <a:ext cx="68096" cy="9000"/>
              </a:xfrm>
              <a:custGeom>
                <a:rect b="b" l="l" r="r" t="t"/>
                <a:pathLst>
                  <a:path extrusionOk="0" h="113" w="855">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7496840" y="2802199"/>
                <a:ext cx="68096" cy="9000"/>
              </a:xfrm>
              <a:custGeom>
                <a:rect b="b" l="l" r="r" t="t"/>
                <a:pathLst>
                  <a:path extrusionOk="0" h="113" w="855">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7442204" y="2698741"/>
                <a:ext cx="178086" cy="9000"/>
              </a:xfrm>
              <a:custGeom>
                <a:rect b="b" l="l" r="r" t="t"/>
                <a:pathLst>
                  <a:path extrusionOk="0" h="113" w="2236">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442204" y="2753456"/>
                <a:ext cx="178086" cy="8920"/>
              </a:xfrm>
              <a:custGeom>
                <a:rect b="b" l="l" r="r" t="t"/>
                <a:pathLst>
                  <a:path extrusionOk="0" h="112" w="2236">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442204" y="2775598"/>
                <a:ext cx="178086" cy="9000"/>
              </a:xfrm>
              <a:custGeom>
                <a:rect b="b" l="l" r="r" t="t"/>
                <a:pathLst>
                  <a:path extrusionOk="0" h="113" w="2236">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7442204" y="2828800"/>
                <a:ext cx="178086" cy="9717"/>
              </a:xfrm>
              <a:custGeom>
                <a:rect b="b" l="l" r="r" t="t"/>
                <a:pathLst>
                  <a:path extrusionOk="0" h="122" w="2236">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rect b="b" l="l" r="r" t="t"/>
                <a:pathLst>
                  <a:path extrusionOk="0" h="1875" w="1875">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8311760" y="3539546"/>
                <a:ext cx="9000" cy="60689"/>
              </a:xfrm>
              <a:custGeom>
                <a:rect b="b" l="l" r="r" t="t"/>
                <a:pathLst>
                  <a:path extrusionOk="0" h="762" w="113">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311760" y="3671118"/>
                <a:ext cx="9000" cy="59893"/>
              </a:xfrm>
              <a:custGeom>
                <a:rect b="b" l="l" r="r" t="t"/>
                <a:pathLst>
                  <a:path extrusionOk="0" h="752" w="113">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8351662" y="3631217"/>
                <a:ext cx="60689" cy="8920"/>
              </a:xfrm>
              <a:custGeom>
                <a:rect b="b" l="l" r="r" t="t"/>
                <a:pathLst>
                  <a:path extrusionOk="0" h="112" w="762">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8220169" y="3631217"/>
                <a:ext cx="60689" cy="8920"/>
              </a:xfrm>
              <a:custGeom>
                <a:rect b="b" l="l" r="r" t="t"/>
                <a:pathLst>
                  <a:path extrusionOk="0" h="112" w="762">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8251948" y="3663711"/>
                <a:ext cx="36318" cy="36238"/>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246771" y="3659092"/>
                <a:ext cx="46672" cy="45318"/>
              </a:xfrm>
              <a:custGeom>
                <a:rect b="b" l="l" r="r" t="t"/>
                <a:pathLst>
                  <a:path extrusionOk="0" h="569" w="586">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8344335" y="3571324"/>
                <a:ext cx="36238" cy="35522"/>
              </a:xfrm>
              <a:custGeom>
                <a:rect b="b" l="l" r="r" t="t"/>
                <a:pathLst>
                  <a:path extrusionOk="0" h="446" w="455">
                    <a:moveTo>
                      <a:pt x="0" y="44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8339158" y="3566545"/>
                <a:ext cx="46592" cy="45477"/>
              </a:xfrm>
              <a:custGeom>
                <a:rect b="b" l="l" r="r" t="t"/>
                <a:pathLst>
                  <a:path extrusionOk="0" h="571" w="585">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8251948" y="3571324"/>
                <a:ext cx="36318" cy="35522"/>
              </a:xfrm>
              <a:custGeom>
                <a:rect b="b" l="l" r="r" t="t"/>
                <a:pathLst>
                  <a:path extrusionOk="0" h="446" w="456">
                    <a:moveTo>
                      <a:pt x="1" y="1"/>
                    </a:moveTo>
                    <a:lnTo>
                      <a:pt x="455" y="44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8246771" y="3566545"/>
                <a:ext cx="46672" cy="45477"/>
              </a:xfrm>
              <a:custGeom>
                <a:rect b="b" l="l" r="r" t="t"/>
                <a:pathLst>
                  <a:path extrusionOk="0" h="571" w="586">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8344335" y="3663711"/>
                <a:ext cx="36238" cy="36238"/>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8339158" y="3659092"/>
                <a:ext cx="46592" cy="45318"/>
              </a:xfrm>
              <a:custGeom>
                <a:rect b="b" l="l" r="r" t="t"/>
                <a:pathLst>
                  <a:path extrusionOk="0" h="569" w="585">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8376830" y="3208544"/>
                <a:ext cx="53999" cy="54796"/>
              </a:xfrm>
              <a:custGeom>
                <a:rect b="b" l="l" r="r" t="t"/>
                <a:pathLst>
                  <a:path extrusionOk="0" h="688" w="678">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7681743" y="3168650"/>
                <a:ext cx="135237" cy="164865"/>
              </a:xfrm>
              <a:custGeom>
                <a:rect b="b" l="l" r="r" t="t"/>
                <a:pathLst>
                  <a:path extrusionOk="0" h="2070" w="1698">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7684690" y="3164031"/>
                <a:ext cx="136750" cy="173865"/>
              </a:xfrm>
              <a:custGeom>
                <a:rect b="b" l="l" r="r" t="t"/>
                <a:pathLst>
                  <a:path extrusionOk="0" h="2183" w="1717">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7695044" y="3328974"/>
                <a:ext cx="164786" cy="123290"/>
              </a:xfrm>
              <a:custGeom>
                <a:rect b="b" l="l" r="r" t="t"/>
                <a:pathLst>
                  <a:path extrusionOk="0" h="1548" w="2069">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7690583" y="3324594"/>
                <a:ext cx="173706" cy="132290"/>
              </a:xfrm>
              <a:custGeom>
                <a:rect b="b" l="l" r="r" t="t"/>
                <a:pathLst>
                  <a:path extrusionOk="0" h="1661" w="2181">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7812519" y="3166580"/>
                <a:ext cx="167016" cy="283695"/>
              </a:xfrm>
              <a:custGeom>
                <a:rect b="b" l="l" r="r" t="t"/>
                <a:pathLst>
                  <a:path extrusionOk="0" h="3562" w="2097">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7807342" y="3162199"/>
                <a:ext cx="176653" cy="293173"/>
              </a:xfrm>
              <a:custGeom>
                <a:rect b="b" l="l" r="r" t="t"/>
                <a:pathLst>
                  <a:path extrusionOk="0" h="3681" w="2218">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7540613" y="3210065"/>
                <a:ext cx="103538" cy="455888"/>
              </a:xfrm>
              <a:custGeom>
                <a:rect b="b" l="l" r="r" t="t"/>
                <a:pathLst>
                  <a:path extrusionOk="0" h="5724" w="1300">
                    <a:moveTo>
                      <a:pt x="0" y="0"/>
                    </a:moveTo>
                    <a:lnTo>
                      <a:pt x="0" y="5724"/>
                    </a:lnTo>
                    <a:lnTo>
                      <a:pt x="1299" y="5724"/>
                    </a:lnTo>
                    <a:lnTo>
                      <a:pt x="1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7536153" y="3205605"/>
                <a:ext cx="112379" cy="464808"/>
              </a:xfrm>
              <a:custGeom>
                <a:rect b="b" l="l" r="r" t="t"/>
                <a:pathLst>
                  <a:path extrusionOk="0" h="5836" w="1411">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7688353" y="3377000"/>
                <a:ext cx="102822" cy="288952"/>
              </a:xfrm>
              <a:custGeom>
                <a:rect b="b" l="l" r="r" t="t"/>
                <a:pathLst>
                  <a:path extrusionOk="0" h="3628" w="1291">
                    <a:moveTo>
                      <a:pt x="1" y="1"/>
                    </a:moveTo>
                    <a:lnTo>
                      <a:pt x="1" y="3628"/>
                    </a:lnTo>
                    <a:lnTo>
                      <a:pt x="1290" y="362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7683973" y="3372540"/>
                <a:ext cx="111583" cy="297872"/>
              </a:xfrm>
              <a:custGeom>
                <a:rect b="b" l="l" r="r" t="t"/>
                <a:pathLst>
                  <a:path extrusionOk="0" h="3740" w="1401">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7833943" y="3502599"/>
                <a:ext cx="103459" cy="163352"/>
              </a:xfrm>
              <a:custGeom>
                <a:rect b="b" l="l" r="r" t="t"/>
                <a:pathLst>
                  <a:path extrusionOk="0" h="2051" w="1299">
                    <a:moveTo>
                      <a:pt x="0" y="1"/>
                    </a:moveTo>
                    <a:lnTo>
                      <a:pt x="0" y="2051"/>
                    </a:lnTo>
                    <a:lnTo>
                      <a:pt x="1299" y="2051"/>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7829483" y="3498935"/>
                <a:ext cx="111662" cy="171476"/>
              </a:xfrm>
              <a:custGeom>
                <a:rect b="b" l="l" r="r" t="t"/>
                <a:pathLst>
                  <a:path extrusionOk="0" h="2153" w="1402">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7369219" y="3129465"/>
                <a:ext cx="103459" cy="536489"/>
              </a:xfrm>
              <a:custGeom>
                <a:rect b="b" l="l" r="r" t="t"/>
                <a:pathLst>
                  <a:path extrusionOk="0" h="6736" w="1299">
                    <a:moveTo>
                      <a:pt x="0" y="1"/>
                    </a:moveTo>
                    <a:lnTo>
                      <a:pt x="0" y="6736"/>
                    </a:lnTo>
                    <a:lnTo>
                      <a:pt x="1299" y="6736"/>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7365475" y="3125802"/>
                <a:ext cx="110229" cy="543896"/>
              </a:xfrm>
              <a:custGeom>
                <a:rect b="b" l="l" r="r" t="t"/>
                <a:pathLst>
                  <a:path extrusionOk="0" h="6829" w="1384">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7359582" y="3130979"/>
                <a:ext cx="103538" cy="524622"/>
              </a:xfrm>
              <a:custGeom>
                <a:rect b="b" l="l" r="r" t="t"/>
                <a:pathLst>
                  <a:path extrusionOk="0" h="6587" w="1300">
                    <a:moveTo>
                      <a:pt x="1" y="1"/>
                    </a:moveTo>
                    <a:lnTo>
                      <a:pt x="1" y="6587"/>
                    </a:lnTo>
                    <a:lnTo>
                      <a:pt x="1299" y="6587"/>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7355122" y="3126519"/>
                <a:ext cx="111662" cy="533542"/>
              </a:xfrm>
              <a:custGeom>
                <a:rect b="b" l="l" r="r" t="t"/>
                <a:pathLst>
                  <a:path extrusionOk="0" h="6699" w="1402">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7980967" y="3600163"/>
                <a:ext cx="103538" cy="66583"/>
              </a:xfrm>
              <a:custGeom>
                <a:rect b="b" l="l" r="r" t="t"/>
                <a:pathLst>
                  <a:path extrusionOk="0" h="836" w="1300">
                    <a:moveTo>
                      <a:pt x="0" y="0"/>
                    </a:moveTo>
                    <a:lnTo>
                      <a:pt x="0" y="835"/>
                    </a:lnTo>
                    <a:lnTo>
                      <a:pt x="1299" y="835"/>
                    </a:lnTo>
                    <a:lnTo>
                      <a:pt x="1299"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7976507" y="3595703"/>
                <a:ext cx="111662" cy="75424"/>
              </a:xfrm>
              <a:custGeom>
                <a:rect b="b" l="l" r="r" t="t"/>
                <a:pathLst>
                  <a:path extrusionOk="0" h="947" w="1402">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7003284" y="3902326"/>
                <a:ext cx="295642" cy="127193"/>
              </a:xfrm>
              <a:custGeom>
                <a:rect b="b" l="l" r="r" t="t"/>
                <a:pathLst>
                  <a:path extrusionOk="0" h="1597" w="3712">
                    <a:moveTo>
                      <a:pt x="3712" y="1596"/>
                    </a:moveTo>
                    <a:lnTo>
                      <a:pt x="1" y="1"/>
                    </a:lnTo>
                  </a:path>
                </a:pathLst>
              </a:custGeom>
              <a:solidFill>
                <a:srgbClr val="E16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6998107" y="3897627"/>
                <a:ext cx="305996" cy="136273"/>
              </a:xfrm>
              <a:custGeom>
                <a:rect b="b" l="l" r="r" t="t"/>
                <a:pathLst>
                  <a:path extrusionOk="0" h="1711" w="3842">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6969355" y="3873495"/>
                <a:ext cx="48106" cy="48106"/>
              </a:xfrm>
              <a:custGeom>
                <a:rect b="b" l="l" r="r" t="t"/>
                <a:pathLst>
                  <a:path extrusionOk="0" h="604" w="604">
                    <a:moveTo>
                      <a:pt x="445" y="1"/>
                    </a:moveTo>
                    <a:lnTo>
                      <a:pt x="0" y="168"/>
                    </a:lnTo>
                    <a:lnTo>
                      <a:pt x="158" y="604"/>
                    </a:lnTo>
                    <a:lnTo>
                      <a:pt x="603" y="446"/>
                    </a:lnTo>
                    <a:lnTo>
                      <a:pt x="4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6964178" y="3868477"/>
                <a:ext cx="58459" cy="57583"/>
              </a:xfrm>
              <a:custGeom>
                <a:rect b="b" l="l" r="r" t="t"/>
                <a:pathLst>
                  <a:path extrusionOk="0" h="723" w="734">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7282596" y="3887114"/>
                <a:ext cx="591125" cy="551940"/>
              </a:xfrm>
              <a:custGeom>
                <a:rect b="b" l="l" r="r" t="t"/>
                <a:pathLst>
                  <a:path extrusionOk="0" h="6930" w="7422">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7277420" y="3882176"/>
                <a:ext cx="589692" cy="561099"/>
              </a:xfrm>
              <a:custGeom>
                <a:rect b="b" l="l" r="r" t="t"/>
                <a:pathLst>
                  <a:path extrusionOk="0" h="7045" w="7404">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7236801" y="3869592"/>
                <a:ext cx="627364" cy="551781"/>
              </a:xfrm>
              <a:custGeom>
                <a:rect b="b" l="l" r="r" t="t"/>
                <a:pathLst>
                  <a:path extrusionOk="0" h="6928" w="7877">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7250102" y="3865769"/>
                <a:ext cx="588895" cy="561258"/>
              </a:xfrm>
              <a:custGeom>
                <a:rect b="b" l="l" r="r" t="t"/>
                <a:pathLst>
                  <a:path extrusionOk="0" h="7047" w="7394">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7643863" y="3925423"/>
                <a:ext cx="134600" cy="135078"/>
              </a:xfrm>
              <a:custGeom>
                <a:rect b="b" l="l" r="r" t="t"/>
                <a:pathLst>
                  <a:path extrusionOk="0" h="1696" w="169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7895061" y="4209673"/>
                <a:ext cx="304483" cy="38548"/>
              </a:xfrm>
              <a:custGeom>
                <a:rect b="b" l="l" r="r" t="t"/>
                <a:pathLst>
                  <a:path extrusionOk="0" h="484" w="3823">
                    <a:moveTo>
                      <a:pt x="1" y="1"/>
                    </a:moveTo>
                    <a:lnTo>
                      <a:pt x="1" y="483"/>
                    </a:lnTo>
                    <a:lnTo>
                      <a:pt x="3823" y="483"/>
                    </a:lnTo>
                    <a:lnTo>
                      <a:pt x="3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7890681" y="4205293"/>
                <a:ext cx="314040" cy="48106"/>
              </a:xfrm>
              <a:custGeom>
                <a:rect b="b" l="l" r="r" t="t"/>
                <a:pathLst>
                  <a:path extrusionOk="0" h="604" w="3943">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7895061" y="4136560"/>
                <a:ext cx="175219" cy="25885"/>
              </a:xfrm>
              <a:custGeom>
                <a:rect b="b" l="l" r="r" t="t"/>
                <a:pathLst>
                  <a:path extrusionOk="0" h="325" w="2200">
                    <a:moveTo>
                      <a:pt x="1" y="0"/>
                    </a:moveTo>
                    <a:lnTo>
                      <a:pt x="1" y="325"/>
                    </a:lnTo>
                    <a:lnTo>
                      <a:pt x="2199" y="325"/>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7890681" y="4132100"/>
                <a:ext cx="184060" cy="34805"/>
              </a:xfrm>
              <a:custGeom>
                <a:rect b="b" l="l" r="r" t="t"/>
                <a:pathLst>
                  <a:path extrusionOk="0" h="437" w="2311">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7895061" y="4064163"/>
                <a:ext cx="175219" cy="25168"/>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7890681" y="4059703"/>
                <a:ext cx="184060" cy="34805"/>
              </a:xfrm>
              <a:custGeom>
                <a:rect b="b" l="l" r="r" t="t"/>
                <a:pathLst>
                  <a:path extrusionOk="0" h="437" w="2311">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7475415" y="3969546"/>
                <a:ext cx="156025" cy="115326"/>
              </a:xfrm>
              <a:custGeom>
                <a:rect b="b" l="l" r="r" t="t"/>
                <a:pathLst>
                  <a:path extrusionOk="0" h="1448" w="1959">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7471035" y="3964369"/>
                <a:ext cx="164786" cy="125680"/>
              </a:xfrm>
              <a:custGeom>
                <a:rect b="b" l="l" r="r" t="t"/>
                <a:pathLst>
                  <a:path extrusionOk="0" h="1578" w="2069">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7437744" y="4085587"/>
                <a:ext cx="231369" cy="192900"/>
              </a:xfrm>
              <a:custGeom>
                <a:rect b="b" l="l" r="r" t="t"/>
                <a:pathLst>
                  <a:path extrusionOk="0" h="2422" w="2905">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7433283" y="4080411"/>
                <a:ext cx="240209" cy="202537"/>
              </a:xfrm>
              <a:custGeom>
                <a:rect b="b" l="l" r="r" t="t"/>
                <a:pathLst>
                  <a:path extrusionOk="0" h="2543" w="3016">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7532361" y="4141737"/>
                <a:ext cx="42132" cy="80601"/>
              </a:xfrm>
              <a:custGeom>
                <a:rect b="b" l="l" r="r" t="t"/>
                <a:pathLst>
                  <a:path extrusionOk="0" h="1012" w="529">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7527901" y="4137277"/>
                <a:ext cx="51769" cy="89521"/>
              </a:xfrm>
              <a:custGeom>
                <a:rect b="b" l="l" r="r" t="t"/>
                <a:pathLst>
                  <a:path extrusionOk="0" h="1124" w="65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rect b="b" l="l" r="r" t="t"/>
                <a:pathLst>
                  <a:path extrusionOk="0" h="762" w="121">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803044" y="3093131"/>
                <a:ext cx="9516" cy="59222"/>
              </a:xfrm>
              <a:custGeom>
                <a:rect b="b" l="l" r="r" t="t"/>
                <a:pathLst>
                  <a:path extrusionOk="0" h="753" w="121">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842367" y="3053021"/>
                <a:ext cx="59929" cy="9595"/>
              </a:xfrm>
              <a:custGeom>
                <a:rect b="b" l="l" r="r" t="t"/>
                <a:pathLst>
                  <a:path extrusionOk="0" h="122" w="762">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713230" y="3053021"/>
                <a:ext cx="59222" cy="9595"/>
              </a:xfrm>
              <a:custGeom>
                <a:rect b="b" l="l" r="r" t="t"/>
                <a:pathLst>
                  <a:path extrusionOk="0" h="122" w="753">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743902" y="3085896"/>
                <a:ext cx="35863" cy="35785"/>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738790" y="3081098"/>
                <a:ext cx="46087" cy="44986"/>
              </a:xfrm>
              <a:custGeom>
                <a:rect b="b" l="l" r="r" t="t"/>
                <a:pathLst>
                  <a:path extrusionOk="0" h="572" w="586">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835840" y="2993958"/>
                <a:ext cx="35785" cy="35785"/>
              </a:xfrm>
              <a:custGeom>
                <a:rect b="b" l="l" r="r" t="t"/>
                <a:pathLst>
                  <a:path extrusionOk="0" h="455" w="455">
                    <a:moveTo>
                      <a:pt x="0"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830728" y="2989396"/>
                <a:ext cx="46009" cy="45458"/>
              </a:xfrm>
              <a:custGeom>
                <a:rect b="b" l="l" r="r" t="t"/>
                <a:pathLst>
                  <a:path extrusionOk="0" h="578" w="585">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743902" y="2993958"/>
                <a:ext cx="35863" cy="35785"/>
              </a:xfrm>
              <a:custGeom>
                <a:rect b="b" l="l" r="r" t="t"/>
                <a:pathLst>
                  <a:path extrusionOk="0" h="455" w="456">
                    <a:moveTo>
                      <a:pt x="1"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738790" y="2989396"/>
                <a:ext cx="46087" cy="45458"/>
              </a:xfrm>
              <a:custGeom>
                <a:rect b="b" l="l" r="r" t="t"/>
                <a:pathLst>
                  <a:path extrusionOk="0" h="578" w="586">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835840" y="3085896"/>
                <a:ext cx="35785" cy="35785"/>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830728" y="3081098"/>
                <a:ext cx="46009" cy="44986"/>
              </a:xfrm>
              <a:custGeom>
                <a:rect b="b" l="l" r="r" t="t"/>
                <a:pathLst>
                  <a:path extrusionOk="0" h="572" w="585">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1099227" y="3149281"/>
                <a:ext cx="70861" cy="71569"/>
              </a:xfrm>
              <a:custGeom>
                <a:rect b="b" l="l" r="r" t="t"/>
                <a:pathLst>
                  <a:path extrusionOk="0" h="910" w="901">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822706" y="3648376"/>
                <a:ext cx="300669" cy="38773"/>
              </a:xfrm>
              <a:custGeom>
                <a:rect b="b" l="l" r="r" t="t"/>
                <a:pathLst>
                  <a:path extrusionOk="0" h="493" w="3823">
                    <a:moveTo>
                      <a:pt x="0" y="0"/>
                    </a:moveTo>
                    <a:lnTo>
                      <a:pt x="0" y="492"/>
                    </a:lnTo>
                    <a:lnTo>
                      <a:pt x="3822" y="492"/>
                    </a:lnTo>
                    <a:lnTo>
                      <a:pt x="3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818302" y="3643972"/>
                <a:ext cx="309478" cy="47503"/>
              </a:xfrm>
              <a:custGeom>
                <a:rect b="b" l="l" r="r" t="t"/>
                <a:pathLst>
                  <a:path extrusionOk="0" h="604" w="3935">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950349" y="357688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946024" y="3572482"/>
                <a:ext cx="181754" cy="33661"/>
              </a:xfrm>
              <a:custGeom>
                <a:rect b="b" l="l" r="r" t="t"/>
                <a:pathLst>
                  <a:path extrusionOk="0" h="428" w="2311">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950349" y="350539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946024" y="3500285"/>
                <a:ext cx="181754" cy="34369"/>
              </a:xfrm>
              <a:custGeom>
                <a:rect b="b" l="l" r="r" t="t"/>
                <a:pathLst>
                  <a:path extrusionOk="0" h="437" w="2311">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1144449" y="3330093"/>
                <a:ext cx="583722" cy="544713"/>
              </a:xfrm>
              <a:custGeom>
                <a:rect b="b" l="l" r="r" t="t"/>
                <a:pathLst>
                  <a:path extrusionOk="0" h="6926" w="7422">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1151763" y="3325532"/>
                <a:ext cx="569880" cy="554229"/>
              </a:xfrm>
              <a:custGeom>
                <a:rect b="b" l="l" r="r" t="t"/>
                <a:pathLst>
                  <a:path extrusionOk="0" h="7047" w="7246">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1152471" y="3313892"/>
                <a:ext cx="621708" cy="544949"/>
              </a:xfrm>
              <a:custGeom>
                <a:rect b="b" l="l" r="r" t="t"/>
                <a:pathLst>
                  <a:path extrusionOk="0" h="6929" w="7905">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1178739" y="3308938"/>
                <a:ext cx="582306" cy="553993"/>
              </a:xfrm>
              <a:custGeom>
                <a:rect b="b" l="l" r="r" t="t"/>
                <a:pathLst>
                  <a:path extrusionOk="0" h="7044" w="7404">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1563950" y="3370439"/>
                <a:ext cx="117578" cy="119701"/>
              </a:xfrm>
              <a:custGeom>
                <a:rect b="b" l="l" r="r" t="t"/>
                <a:pathLst>
                  <a:path extrusionOk="0" h="1522" w="1495">
                    <a:moveTo>
                      <a:pt x="1" y="0"/>
                    </a:moveTo>
                    <a:lnTo>
                      <a:pt x="1494" y="1521"/>
                    </a:lnTo>
                    <a:cubicBezTo>
                      <a:pt x="1197" y="863"/>
                      <a:pt x="678"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1555928" y="3363282"/>
                <a:ext cx="132836" cy="133386"/>
              </a:xfrm>
              <a:custGeom>
                <a:rect b="b" l="l" r="r" t="t"/>
                <a:pathLst>
                  <a:path extrusionOk="0" h="1696" w="1689">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1990058" y="3317117"/>
                <a:ext cx="47503" cy="47503"/>
              </a:xfrm>
              <a:custGeom>
                <a:rect b="b" l="l" r="r" t="t"/>
                <a:pathLst>
                  <a:path extrusionOk="0" h="604" w="604">
                    <a:moveTo>
                      <a:pt x="158" y="1"/>
                    </a:moveTo>
                    <a:lnTo>
                      <a:pt x="0" y="437"/>
                    </a:lnTo>
                    <a:lnTo>
                      <a:pt x="436" y="604"/>
                    </a:lnTo>
                    <a:lnTo>
                      <a:pt x="603" y="159"/>
                    </a:ln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1277991" y="3581212"/>
                <a:ext cx="151790" cy="76524"/>
              </a:xfrm>
              <a:custGeom>
                <a:rect b="b" l="l" r="r" t="t"/>
                <a:pathLst>
                  <a:path extrusionOk="0" h="973" w="193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1272879" y="3576887"/>
                <a:ext cx="161306" cy="85411"/>
              </a:xfrm>
              <a:custGeom>
                <a:rect b="b" l="l" r="r" t="t"/>
                <a:pathLst>
                  <a:path extrusionOk="0" h="1086" w="2051">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1310787" y="3484241"/>
                <a:ext cx="86198" cy="86905"/>
              </a:xfrm>
              <a:custGeom>
                <a:rect b="b" l="l" r="r" t="t"/>
                <a:pathLst>
                  <a:path extrusionOk="0" h="1105" w="1096">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1306383" y="3479837"/>
                <a:ext cx="95714" cy="95635"/>
              </a:xfrm>
              <a:custGeom>
                <a:rect b="b" l="l" r="r" t="t"/>
                <a:pathLst>
                  <a:path extrusionOk="0" h="1216" w="1217">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1499775" y="3581212"/>
                <a:ext cx="152576" cy="76524"/>
              </a:xfrm>
              <a:custGeom>
                <a:rect b="b" l="l" r="r" t="t"/>
                <a:pathLst>
                  <a:path extrusionOk="0" h="973" w="194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1495370" y="3576887"/>
                <a:ext cx="161306" cy="85411"/>
              </a:xfrm>
              <a:custGeom>
                <a:rect b="b" l="l" r="r" t="t"/>
                <a:pathLst>
                  <a:path extrusionOk="0" h="1086" w="2051">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1533278" y="3484241"/>
                <a:ext cx="86198" cy="86905"/>
              </a:xfrm>
              <a:custGeom>
                <a:rect b="b" l="l" r="r" t="t"/>
                <a:pathLst>
                  <a:path extrusionOk="0" h="1105" w="1096">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1528952" y="3479837"/>
                <a:ext cx="95635" cy="95635"/>
              </a:xfrm>
              <a:custGeom>
                <a:rect b="b" l="l" r="r" t="t"/>
                <a:pathLst>
                  <a:path extrusionOk="0" h="1216" w="1216">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a:off x="1374962" y="3594346"/>
                <a:ext cx="172317" cy="86512"/>
              </a:xfrm>
              <a:custGeom>
                <a:rect b="b" l="l" r="r" t="t"/>
                <a:pathLst>
                  <a:path extrusionOk="0" h="1100" w="2191">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1370637" y="3590021"/>
                <a:ext cx="180968" cy="95635"/>
              </a:xfrm>
              <a:custGeom>
                <a:rect b="b" l="l" r="r" t="t"/>
                <a:pathLst>
                  <a:path extrusionOk="0" h="1216" w="2301">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1412949" y="3484241"/>
                <a:ext cx="97837" cy="98545"/>
              </a:xfrm>
              <a:custGeom>
                <a:rect b="b" l="l" r="r" t="t"/>
                <a:pathLst>
                  <a:path extrusionOk="0" h="1253" w="1244">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1407837" y="3479837"/>
                <a:ext cx="107354" cy="107354"/>
              </a:xfrm>
              <a:custGeom>
                <a:rect b="b" l="l" r="r" t="t"/>
                <a:pathLst>
                  <a:path extrusionOk="0" h="1365" w="1365">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1985653" y="3311847"/>
                <a:ext cx="57019" cy="56469"/>
              </a:xfrm>
              <a:custGeom>
                <a:rect b="b" l="l" r="r" t="t"/>
                <a:pathLst>
                  <a:path extrusionOk="0" h="718" w="725">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1707716" y="3340239"/>
                <a:ext cx="302085" cy="134566"/>
              </a:xfrm>
              <a:custGeom>
                <a:rect b="b" l="l" r="r" t="t"/>
                <a:pathLst>
                  <a:path extrusionOk="0" h="1711" w="3841">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12"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16" name="Google Shape;516;p20"/>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17" name="Google Shape;517;p20"/>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20"/>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21" name="Google Shape;521;p20"/>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8233235" y="2755955"/>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5475412" y="3604065"/>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8311913" y="3834088"/>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8015063" y="1953753"/>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8015063" y="2047230"/>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8044097" y="2018709"/>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7950107" y="2018709"/>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7972309" y="2041936"/>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7969121" y="2039032"/>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8038859" y="1975898"/>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8035159" y="1972653"/>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7972309" y="1975898"/>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7969121" y="1972653"/>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8038859" y="2041936"/>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8035159" y="2039032"/>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8355158" y="2208282"/>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5739149" y="2773380"/>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6637773" y="1860275"/>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6622459" y="2287528"/>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6619783" y="2282746"/>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6175621" y="2313943"/>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6172490" y="2310755"/>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6359445" y="2342407"/>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6356257" y="2338764"/>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6631966" y="2285421"/>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6629290" y="2280127"/>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7338003" y="2218302"/>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7334359" y="2214658"/>
              <a:ext cx="88241"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7468997" y="2075239"/>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7465297" y="2072051"/>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7587296" y="2272214"/>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7583596" y="2269026"/>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6112258" y="2077573"/>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6086412" y="2051443"/>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6083224" y="2047742"/>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6314016" y="2051443"/>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6310315" y="2047742"/>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6194635" y="2159722"/>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6191504" y="2156022"/>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6449223" y="2065163"/>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6446035" y="2062032"/>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6930332" y="1988081"/>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6927144" y="1984893"/>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6987888" y="2066757"/>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7051250" y="2066757"/>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7114100" y="2066757"/>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5743641" y="2204582"/>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5740453" y="2201451"/>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5914201" y="2279045"/>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5854027" y="2279045"/>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5794878" y="2279045"/>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7974415" y="2277337"/>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7970715" y="2274035"/>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7946406" y="2402126"/>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7942706" y="2398938"/>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7741005" y="2150215"/>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7737817" y="2147027"/>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7784272" y="2170538"/>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6902835" y="3774116"/>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5894162" y="2528850"/>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5890974" y="2525662"/>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5995041" y="2636047"/>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5991341" y="2632916"/>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6933520" y="2560559"/>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6930332" y="2556859"/>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5893081" y="3731363"/>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5889950" y="3727662"/>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6431802" y="4215089"/>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6428614" y="4211958"/>
              <a:ext cx="1044666"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6691628" y="4215089"/>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6687927" y="4211958"/>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7160554" y="2782355"/>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7157423" y="2779167"/>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7228186" y="2854200"/>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7592078"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7624243" y="2824084"/>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7653334"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7471104" y="2903842"/>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7471104" y="2947677"/>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7471104" y="2991456"/>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7453171" y="3091309"/>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7231374" y="3221734"/>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7231374" y="3178411"/>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7231374" y="3134575"/>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7417761" y="3341114"/>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7245607" y="3341114"/>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7245607" y="3390756"/>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7337490" y="2894335"/>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7333790" y="2890065"/>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7250389" y="2883404"/>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7249819" y="2879875"/>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7464272" y="3113853"/>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7461084" y="3111177"/>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7495925" y="3135657"/>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7492224" y="3132469"/>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7504920" y="3149434"/>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7501219" y="3146246"/>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7526553" y="3166797"/>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7523422" y="3163097"/>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7495412" y="3128939"/>
              <a:ext cx="49188" cy="55905"/>
            </a:xfrm>
            <a:custGeom>
              <a:rect b="b" l="l" r="r" t="t"/>
              <a:pathLst>
                <a:path extrusionOk="0" h="982" w="864">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7493818" y="3127231"/>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7482205" y="3116130"/>
              <a:ext cx="19072" cy="18502"/>
            </a:xfrm>
            <a:custGeom>
              <a:rect b="b" l="l" r="r" t="t"/>
              <a:pathLst>
                <a:path extrusionOk="0" h="325" w="335">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7481123" y="3114536"/>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7487499" y="3121937"/>
              <a:ext cx="18502" cy="18218"/>
            </a:xfrm>
            <a:custGeom>
              <a:rect b="b" l="l" r="r" t="t"/>
              <a:pathLst>
                <a:path extrusionOk="0" h="320" w="325">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7485905" y="3120115"/>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6932439" y="3332119"/>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6929251" y="3328419"/>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6626671" y="3327906"/>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6623483" y="3324718"/>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6695328" y="3411877"/>
              <a:ext cx="136290" cy="100937"/>
            </a:xfrm>
            <a:custGeom>
              <a:rect b="b" l="l" r="r" t="t"/>
              <a:pathLst>
                <a:path extrusionOk="0" h="1773" w="2394">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6692140" y="3408689"/>
              <a:ext cx="142667" cy="107768"/>
            </a:xfrm>
            <a:custGeom>
              <a:rect b="b" l="l" r="r" t="t"/>
              <a:pathLst>
                <a:path extrusionOk="0" h="1893" w="2506">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6695328" y="3425597"/>
              <a:ext cx="136290" cy="37232"/>
            </a:xfrm>
            <a:custGeom>
              <a:rect b="b" l="l" r="r" t="t"/>
              <a:pathLst>
                <a:path extrusionOk="0" h="654" w="2394">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6693734" y="3422409"/>
              <a:ext cx="139479" cy="43381"/>
            </a:xfrm>
            <a:custGeom>
              <a:rect b="b" l="l" r="r" t="t"/>
              <a:pathLst>
                <a:path extrusionOk="0" h="762" w="245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6732275" y="3079126"/>
              <a:ext cx="373973" cy="201817"/>
            </a:xfrm>
            <a:custGeom>
              <a:rect b="b" l="l" r="r" t="t"/>
              <a:pathLst>
                <a:path extrusionOk="0" h="3545" w="6569">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6732275" y="3083908"/>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6728575" y="3080720"/>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6793531" y="3145164"/>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6942971" y="3145164"/>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6793531" y="3208526"/>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6893328" y="3175280"/>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6793531" y="3175280"/>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6931926" y="3208526"/>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6732275" y="2787650"/>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6728575" y="2783949"/>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6997395"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7035424"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7073452" y="2799263"/>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6833154" y="2829891"/>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6829966" y="2826703"/>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6851656" y="2848393"/>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6848468" y="2845205"/>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6915018" y="2877939"/>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6909724" y="2906973"/>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6906536" y="2903842"/>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6131273" y="2776548"/>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6127572" y="2773360"/>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6317204" y="2829094"/>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6322441" y="2825678"/>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6370547" y="2912780"/>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6366846" y="2909649"/>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6386885" y="2864731"/>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6383697" y="2861031"/>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6246953" y="3037967"/>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6243765" y="3034779"/>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6246953" y="3133038"/>
              <a:ext cx="324843" cy="58638"/>
            </a:xfrm>
            <a:custGeom>
              <a:rect b="b" l="l" r="r" t="t"/>
              <a:pathLst>
                <a:path extrusionOk="0" h="1030" w="5706">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6243765" y="3129850"/>
              <a:ext cx="331731" cy="65526"/>
            </a:xfrm>
            <a:custGeom>
              <a:rect b="b" l="l" r="r" t="t"/>
              <a:pathLst>
                <a:path extrusionOk="0" h="1151" w="5827">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6362576" y="3211714"/>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6608682" y="2809681"/>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6608682" y="2809681"/>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6131273" y="3328419"/>
              <a:ext cx="460564" cy="268880"/>
            </a:xfrm>
            <a:custGeom>
              <a:rect b="b" l="l" r="r" t="t"/>
              <a:pathLst>
                <a:path extrusionOk="0" h="4723" w="809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6466643" y="3355346"/>
              <a:ext cx="71903" cy="201248"/>
            </a:xfrm>
            <a:custGeom>
              <a:rect b="b" l="l" r="r" t="t"/>
              <a:pathLst>
                <a:path extrusionOk="0" h="3535" w="1263">
                  <a:moveTo>
                    <a:pt x="0" y="1"/>
                  </a:moveTo>
                  <a:lnTo>
                    <a:pt x="0" y="3535"/>
                  </a:lnTo>
                  <a:lnTo>
                    <a:pt x="1262" y="353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6463455" y="3352158"/>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6365252" y="3443017"/>
              <a:ext cx="71846" cy="113575"/>
            </a:xfrm>
            <a:custGeom>
              <a:rect b="b" l="l" r="r" t="t"/>
              <a:pathLst>
                <a:path extrusionOk="0" h="1995" w="1262">
                  <a:moveTo>
                    <a:pt x="0" y="1"/>
                  </a:moveTo>
                  <a:lnTo>
                    <a:pt x="0" y="1995"/>
                  </a:lnTo>
                  <a:lnTo>
                    <a:pt x="1262" y="199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6362064" y="3439829"/>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6461861" y="3355346"/>
              <a:ext cx="71390" cy="194416"/>
            </a:xfrm>
            <a:custGeom>
              <a:rect b="b" l="l" r="r" t="t"/>
              <a:pathLst>
                <a:path extrusionOk="0" h="3415" w="1254">
                  <a:moveTo>
                    <a:pt x="1" y="1"/>
                  </a:moveTo>
                  <a:lnTo>
                    <a:pt x="1" y="3414"/>
                  </a:lnTo>
                  <a:lnTo>
                    <a:pt x="1253" y="3414"/>
                  </a:lnTo>
                  <a:lnTo>
                    <a:pt x="12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6458161" y="3352158"/>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6359958" y="3443017"/>
              <a:ext cx="71903" cy="106744"/>
            </a:xfrm>
            <a:custGeom>
              <a:rect b="b" l="l" r="r" t="t"/>
              <a:pathLst>
                <a:path extrusionOk="0" h="1875" w="1263">
                  <a:moveTo>
                    <a:pt x="1" y="1"/>
                  </a:moveTo>
                  <a:lnTo>
                    <a:pt x="1" y="1874"/>
                  </a:lnTo>
                  <a:lnTo>
                    <a:pt x="1262" y="1874"/>
                  </a:lnTo>
                  <a:lnTo>
                    <a:pt x="12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6356770" y="3439829"/>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6263292" y="3494765"/>
              <a:ext cx="71903" cy="62395"/>
            </a:xfrm>
            <a:custGeom>
              <a:rect b="b" l="l" r="r" t="t"/>
              <a:pathLst>
                <a:path extrusionOk="0" h="1096" w="1263">
                  <a:moveTo>
                    <a:pt x="1" y="1"/>
                  </a:moveTo>
                  <a:lnTo>
                    <a:pt x="1" y="1095"/>
                  </a:lnTo>
                  <a:lnTo>
                    <a:pt x="1263" y="109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6260161" y="3491577"/>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6258054" y="3494765"/>
              <a:ext cx="71846" cy="58182"/>
            </a:xfrm>
            <a:custGeom>
              <a:rect b="b" l="l" r="r" t="t"/>
              <a:pathLst>
                <a:path extrusionOk="0" h="1022" w="1262">
                  <a:moveTo>
                    <a:pt x="0" y="1"/>
                  </a:moveTo>
                  <a:lnTo>
                    <a:pt x="0" y="1021"/>
                  </a:lnTo>
                  <a:lnTo>
                    <a:pt x="1262" y="1021"/>
                  </a:lnTo>
                  <a:lnTo>
                    <a:pt x="1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6254866" y="3491577"/>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a:off x="6166113" y="3528069"/>
              <a:ext cx="71903" cy="29091"/>
            </a:xfrm>
            <a:custGeom>
              <a:rect b="b" l="l" r="r" t="t"/>
              <a:pathLst>
                <a:path extrusionOk="0" h="511" w="1263">
                  <a:moveTo>
                    <a:pt x="1" y="0"/>
                  </a:moveTo>
                  <a:lnTo>
                    <a:pt x="1" y="510"/>
                  </a:lnTo>
                  <a:lnTo>
                    <a:pt x="1263" y="510"/>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a:off x="6162470" y="3524369"/>
              <a:ext cx="78734" cy="35923"/>
            </a:xfrm>
            <a:custGeom>
              <a:rect b="b" l="l" r="r" t="t"/>
              <a:pathLst>
                <a:path extrusionOk="0" h="631" w="1383">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a:off x="6160876" y="3528069"/>
              <a:ext cx="71846" cy="26985"/>
            </a:xfrm>
            <a:custGeom>
              <a:rect b="b" l="l" r="r" t="t"/>
              <a:pathLst>
                <a:path extrusionOk="0" h="474" w="1262">
                  <a:moveTo>
                    <a:pt x="0" y="0"/>
                  </a:moveTo>
                  <a:lnTo>
                    <a:pt x="0" y="473"/>
                  </a:lnTo>
                  <a:lnTo>
                    <a:pt x="1262" y="473"/>
                  </a:lnTo>
                  <a:lnTo>
                    <a:pt x="12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6157176" y="3524369"/>
              <a:ext cx="78734" cy="34386"/>
            </a:xfrm>
            <a:custGeom>
              <a:rect b="b" l="l" r="r" t="t"/>
              <a:pathLst>
                <a:path extrusionOk="0" h="604" w="1383">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p:nvPr/>
          </p:nvSpPr>
          <p:spPr>
            <a:xfrm>
              <a:off x="6176190" y="3382729"/>
              <a:ext cx="163731" cy="111184"/>
            </a:xfrm>
            <a:custGeom>
              <a:rect b="b" l="l" r="r" t="t"/>
              <a:pathLst>
                <a:path extrusionOk="0" h="1953" w="2876">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6297108" y="3363259"/>
              <a:ext cx="49188" cy="58182"/>
            </a:xfrm>
            <a:custGeom>
              <a:rect b="b" l="l" r="r" t="t"/>
              <a:pathLst>
                <a:path extrusionOk="0" h="1022" w="864">
                  <a:moveTo>
                    <a:pt x="863" y="1"/>
                  </a:moveTo>
                  <a:lnTo>
                    <a:pt x="1" y="576"/>
                  </a:lnTo>
                  <a:lnTo>
                    <a:pt x="437" y="659"/>
                  </a:lnTo>
                  <a:lnTo>
                    <a:pt x="678" y="1021"/>
                  </a:lnTo>
                  <a:lnTo>
                    <a:pt x="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a:off x="7410929" y="3726638"/>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a:off x="5696618" y="4217195"/>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4130550" y="2623450"/>
            <a:ext cx="43002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4130550" y="1678250"/>
            <a:ext cx="43002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6" name="Google Shape;26;p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7" name="Google Shape;27;p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30" name="Google Shape;30;p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31" name="Google Shape;31;p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txBox="1"/>
          <p:nvPr>
            <p:ph idx="1" type="body"/>
          </p:nvPr>
        </p:nvSpPr>
        <p:spPr>
          <a:xfrm>
            <a:off x="720000" y="1215750"/>
            <a:ext cx="7710900" cy="399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4" name="Google Shape;34;p4"/>
          <p:cNvGrpSpPr/>
          <p:nvPr/>
        </p:nvGrpSpPr>
        <p:grpSpPr>
          <a:xfrm>
            <a:off x="518850" y="392550"/>
            <a:ext cx="8106300" cy="4358400"/>
            <a:chOff x="518850" y="392550"/>
            <a:chExt cx="8106300" cy="4358400"/>
          </a:xfrm>
        </p:grpSpPr>
        <p:grpSp>
          <p:nvGrpSpPr>
            <p:cNvPr id="35" name="Google Shape;35;p4"/>
            <p:cNvGrpSpPr/>
            <p:nvPr/>
          </p:nvGrpSpPr>
          <p:grpSpPr>
            <a:xfrm>
              <a:off x="518850" y="392550"/>
              <a:ext cx="8106300" cy="396000"/>
              <a:chOff x="518850" y="385283"/>
              <a:chExt cx="8106300" cy="396000"/>
            </a:xfrm>
          </p:grpSpPr>
          <p:cxnSp>
            <p:nvCxnSpPr>
              <p:cNvPr id="36" name="Google Shape;36;p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37" name="Google Shape;37;p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38" name="Google Shape;38;p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39" name="Google Shape;39;p4"/>
            <p:cNvGrpSpPr/>
            <p:nvPr/>
          </p:nvGrpSpPr>
          <p:grpSpPr>
            <a:xfrm rot="10800000">
              <a:off x="518850" y="4354950"/>
              <a:ext cx="8106300" cy="396000"/>
              <a:chOff x="518850" y="385283"/>
              <a:chExt cx="8106300" cy="396000"/>
            </a:xfrm>
          </p:grpSpPr>
          <p:cxnSp>
            <p:nvCxnSpPr>
              <p:cNvPr id="40" name="Google Shape;40;p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42" name="Google Shape;42;p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43" name="Google Shape;43;p4"/>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5"/>
          <p:cNvSpPr txBox="1"/>
          <p:nvPr>
            <p:ph idx="1" type="subTitle"/>
          </p:nvPr>
        </p:nvSpPr>
        <p:spPr>
          <a:xfrm>
            <a:off x="3672296" y="2477450"/>
            <a:ext cx="2742000" cy="16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 name="Google Shape;46;p5"/>
          <p:cNvSpPr txBox="1"/>
          <p:nvPr>
            <p:ph idx="2" type="subTitle"/>
          </p:nvPr>
        </p:nvSpPr>
        <p:spPr>
          <a:xfrm>
            <a:off x="720000" y="2477450"/>
            <a:ext cx="2742000" cy="16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5"/>
          <p:cNvSpPr txBox="1"/>
          <p:nvPr>
            <p:ph idx="3" type="subTitle"/>
          </p:nvPr>
        </p:nvSpPr>
        <p:spPr>
          <a:xfrm>
            <a:off x="720000" y="1827600"/>
            <a:ext cx="27420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48" name="Google Shape;48;p5"/>
          <p:cNvSpPr txBox="1"/>
          <p:nvPr>
            <p:ph idx="4" type="subTitle"/>
          </p:nvPr>
        </p:nvSpPr>
        <p:spPr>
          <a:xfrm>
            <a:off x="3672293" y="1827600"/>
            <a:ext cx="27420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2" name="Google Shape;52;p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3" name="Google Shape;53;p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7" name="Google Shape;57;p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58" name="Google Shape;58;p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grpSp>
        <p:nvGrpSpPr>
          <p:cNvPr id="60" name="Google Shape;60;p6"/>
          <p:cNvGrpSpPr/>
          <p:nvPr/>
        </p:nvGrpSpPr>
        <p:grpSpPr>
          <a:xfrm>
            <a:off x="518850" y="392550"/>
            <a:ext cx="8106300" cy="4358400"/>
            <a:chOff x="518850" y="392550"/>
            <a:chExt cx="8106300" cy="4358400"/>
          </a:xfrm>
        </p:grpSpPr>
        <p:grpSp>
          <p:nvGrpSpPr>
            <p:cNvPr id="61" name="Google Shape;61;p6"/>
            <p:cNvGrpSpPr/>
            <p:nvPr/>
          </p:nvGrpSpPr>
          <p:grpSpPr>
            <a:xfrm>
              <a:off x="518850" y="392550"/>
              <a:ext cx="8106300" cy="396000"/>
              <a:chOff x="518850" y="385283"/>
              <a:chExt cx="8106300" cy="396000"/>
            </a:xfrm>
          </p:grpSpPr>
          <p:cxnSp>
            <p:nvCxnSpPr>
              <p:cNvPr id="62" name="Google Shape;62;p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64" name="Google Shape;64;p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65" name="Google Shape;65;p6"/>
            <p:cNvGrpSpPr/>
            <p:nvPr/>
          </p:nvGrpSpPr>
          <p:grpSpPr>
            <a:xfrm rot="10800000">
              <a:off x="518850" y="4354950"/>
              <a:ext cx="8106300" cy="396000"/>
              <a:chOff x="518850" y="385283"/>
              <a:chExt cx="8106300" cy="396000"/>
            </a:xfrm>
          </p:grpSpPr>
          <p:cxnSp>
            <p:nvCxnSpPr>
              <p:cNvPr id="66" name="Google Shape;66;p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68" name="Google Shape;68;p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69" name="Google Shape;69;p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txBox="1"/>
          <p:nvPr>
            <p:ph idx="1" type="subTitle"/>
          </p:nvPr>
        </p:nvSpPr>
        <p:spPr>
          <a:xfrm>
            <a:off x="713225" y="1900863"/>
            <a:ext cx="4306500" cy="19827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 name="Google Shape;72;p7"/>
          <p:cNvSpPr txBox="1"/>
          <p:nvPr>
            <p:ph type="title"/>
          </p:nvPr>
        </p:nvSpPr>
        <p:spPr>
          <a:xfrm>
            <a:off x="713225" y="1259938"/>
            <a:ext cx="4306500" cy="641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 name="Google Shape;73;p7"/>
          <p:cNvSpPr/>
          <p:nvPr>
            <p:ph idx="2" type="pic"/>
          </p:nvPr>
        </p:nvSpPr>
        <p:spPr>
          <a:xfrm>
            <a:off x="5019725" y="965076"/>
            <a:ext cx="2203500" cy="3213300"/>
          </a:xfrm>
          <a:prstGeom prst="rect">
            <a:avLst/>
          </a:prstGeom>
          <a:noFill/>
          <a:ln cap="flat" cmpd="sng" w="19050">
            <a:solidFill>
              <a:schemeClr val="dk1"/>
            </a:solidFill>
            <a:prstDash val="solid"/>
            <a:round/>
            <a:headEnd len="sm" w="sm" type="none"/>
            <a:tailEnd len="sm" w="sm" type="none"/>
          </a:ln>
        </p:spPr>
      </p:sp>
      <p:grpSp>
        <p:nvGrpSpPr>
          <p:cNvPr id="74" name="Google Shape;74;p7"/>
          <p:cNvGrpSpPr/>
          <p:nvPr/>
        </p:nvGrpSpPr>
        <p:grpSpPr>
          <a:xfrm>
            <a:off x="518850" y="392550"/>
            <a:ext cx="8106300" cy="4358400"/>
            <a:chOff x="518850" y="392550"/>
            <a:chExt cx="8106300" cy="4358400"/>
          </a:xfrm>
        </p:grpSpPr>
        <p:grpSp>
          <p:nvGrpSpPr>
            <p:cNvPr id="75" name="Google Shape;75;p7"/>
            <p:cNvGrpSpPr/>
            <p:nvPr/>
          </p:nvGrpSpPr>
          <p:grpSpPr>
            <a:xfrm>
              <a:off x="518850" y="392550"/>
              <a:ext cx="8106300" cy="396000"/>
              <a:chOff x="518850" y="385283"/>
              <a:chExt cx="8106300" cy="396000"/>
            </a:xfrm>
          </p:grpSpPr>
          <p:cxnSp>
            <p:nvCxnSpPr>
              <p:cNvPr id="76" name="Google Shape;76;p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78" name="Google Shape;78;p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79" name="Google Shape;79;p7"/>
            <p:cNvGrpSpPr/>
            <p:nvPr/>
          </p:nvGrpSpPr>
          <p:grpSpPr>
            <a:xfrm rot="10800000">
              <a:off x="518850" y="4354950"/>
              <a:ext cx="8106300" cy="396000"/>
              <a:chOff x="518850" y="385283"/>
              <a:chExt cx="8106300" cy="396000"/>
            </a:xfrm>
          </p:grpSpPr>
          <p:cxnSp>
            <p:nvCxnSpPr>
              <p:cNvPr id="80" name="Google Shape;80;p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82" name="Google Shape;82;p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88" name="Google Shape;88;p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89" name="Google Shape;89;p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92" name="Google Shape;92;p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93" name="Google Shape;93;p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9"/>
          <p:cNvSpPr txBox="1"/>
          <p:nvPr>
            <p:ph type="title"/>
          </p:nvPr>
        </p:nvSpPr>
        <p:spPr>
          <a:xfrm>
            <a:off x="2135550" y="1222639"/>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6" name="Google Shape;96;p9"/>
          <p:cNvSpPr txBox="1"/>
          <p:nvPr>
            <p:ph idx="1" type="subTitle"/>
          </p:nvPr>
        </p:nvSpPr>
        <p:spPr>
          <a:xfrm>
            <a:off x="2135550" y="3339439"/>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00" name="Google Shape;100;p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01" name="Google Shape;101;p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05" name="Google Shape;105;p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10"/>
          <p:cNvSpPr/>
          <p:nvPr>
            <p:ph idx="2" type="pic"/>
          </p:nvPr>
        </p:nvSpPr>
        <p:spPr>
          <a:xfrm>
            <a:off x="0" y="0"/>
            <a:ext cx="9144000" cy="5143500"/>
          </a:xfrm>
          <a:prstGeom prst="rect">
            <a:avLst/>
          </a:prstGeom>
          <a:noFill/>
          <a:ln>
            <a:noFill/>
          </a:ln>
        </p:spPr>
      </p:sp>
      <p:sp>
        <p:nvSpPr>
          <p:cNvPr id="108" name="Google Shape;108;p10"/>
          <p:cNvSpPr txBox="1"/>
          <p:nvPr>
            <p:ph type="title"/>
          </p:nvPr>
        </p:nvSpPr>
        <p:spPr>
          <a:xfrm>
            <a:off x="720000" y="401445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21"/>
          <p:cNvSpPr txBox="1"/>
          <p:nvPr>
            <p:ph type="ctrTitle"/>
          </p:nvPr>
        </p:nvSpPr>
        <p:spPr>
          <a:xfrm>
            <a:off x="713225" y="1252927"/>
            <a:ext cx="4370100" cy="21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900"/>
              <a:t>Tennis Ball Tracking </a:t>
            </a:r>
            <a:r>
              <a:rPr lang="en" sz="4600"/>
              <a:t> </a:t>
            </a:r>
            <a:endParaRPr b="0" sz="3700"/>
          </a:p>
          <a:p>
            <a:pPr indent="0" lvl="0" marL="0" rtl="0" algn="l">
              <a:spcBef>
                <a:spcPts val="0"/>
              </a:spcBef>
              <a:spcAft>
                <a:spcPts val="0"/>
              </a:spcAft>
              <a:buNone/>
            </a:pPr>
            <a:r>
              <a:rPr b="0" lang="en" sz="3700"/>
              <a:t>IACV</a:t>
            </a:r>
            <a:endParaRPr b="0" sz="3700"/>
          </a:p>
        </p:txBody>
      </p:sp>
      <p:sp>
        <p:nvSpPr>
          <p:cNvPr id="705" name="Google Shape;705;p21"/>
          <p:cNvSpPr txBox="1"/>
          <p:nvPr>
            <p:ph idx="1" type="subTitle"/>
          </p:nvPr>
        </p:nvSpPr>
        <p:spPr>
          <a:xfrm>
            <a:off x="713225" y="3414773"/>
            <a:ext cx="43701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Felipe Azank and Felipe Bagni</a:t>
            </a:r>
            <a:endParaRPr/>
          </a:p>
        </p:txBody>
      </p:sp>
      <p:grpSp>
        <p:nvGrpSpPr>
          <p:cNvPr id="706" name="Google Shape;706;p21"/>
          <p:cNvGrpSpPr/>
          <p:nvPr/>
        </p:nvGrpSpPr>
        <p:grpSpPr>
          <a:xfrm>
            <a:off x="5148240" y="1213448"/>
            <a:ext cx="3374953" cy="2676564"/>
            <a:chOff x="5148240" y="1213448"/>
            <a:chExt cx="3374953" cy="2676564"/>
          </a:xfrm>
        </p:grpSpPr>
        <p:grpSp>
          <p:nvGrpSpPr>
            <p:cNvPr id="707" name="Google Shape;707;p21"/>
            <p:cNvGrpSpPr/>
            <p:nvPr/>
          </p:nvGrpSpPr>
          <p:grpSpPr>
            <a:xfrm>
              <a:off x="8384122" y="2614871"/>
              <a:ext cx="139071" cy="139071"/>
              <a:chOff x="5448853" y="3419595"/>
              <a:chExt cx="78736" cy="78736"/>
            </a:xfrm>
          </p:grpSpPr>
          <p:sp>
            <p:nvSpPr>
              <p:cNvPr id="708" name="Google Shape;708;p21"/>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21"/>
            <p:cNvSpPr/>
            <p:nvPr/>
          </p:nvSpPr>
          <p:spPr>
            <a:xfrm>
              <a:off x="6756905" y="3331665"/>
              <a:ext cx="323574" cy="155533"/>
            </a:xfrm>
            <a:custGeom>
              <a:rect b="b" l="l" r="r" t="t"/>
              <a:pathLst>
                <a:path extrusionOk="0" h="2636" w="5484">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6048099" y="1992822"/>
              <a:ext cx="6608" cy="77235"/>
            </a:xfrm>
            <a:custGeom>
              <a:rect b="b" l="l" r="r" t="t"/>
              <a:pathLst>
                <a:path extrusionOk="0" h="1309" w="112">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6344236" y="1821005"/>
              <a:ext cx="327350" cy="131400"/>
            </a:xfrm>
            <a:custGeom>
              <a:rect b="b" l="l" r="r" t="t"/>
              <a:pathLst>
                <a:path extrusionOk="0" h="2227" w="5548">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7379802" y="2174552"/>
              <a:ext cx="423171" cy="165917"/>
            </a:xfrm>
            <a:custGeom>
              <a:rect b="b" l="l" r="r" t="t"/>
              <a:pathLst>
                <a:path extrusionOk="0" h="2812" w="7172">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7580708" y="2958941"/>
              <a:ext cx="85437" cy="160430"/>
            </a:xfrm>
            <a:custGeom>
              <a:rect b="b" l="l" r="r" t="t"/>
              <a:pathLst>
                <a:path extrusionOk="0" h="2719" w="1448">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8240247" y="1261064"/>
              <a:ext cx="108448" cy="108389"/>
            </a:xfrm>
            <a:custGeom>
              <a:rect b="b" l="l" r="r" t="t"/>
              <a:pathLst>
                <a:path extrusionOk="0" h="1837" w="1838">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6505138" y="1371577"/>
              <a:ext cx="121547" cy="121075"/>
            </a:xfrm>
            <a:custGeom>
              <a:rect b="b" l="l" r="r" t="t"/>
              <a:pathLst>
                <a:path extrusionOk="0" h="2052" w="206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5489220" y="1480556"/>
              <a:ext cx="7198" cy="44370"/>
            </a:xfrm>
            <a:custGeom>
              <a:rect b="b" l="l" r="r" t="t"/>
              <a:pathLst>
                <a:path extrusionOk="0" h="752" w="122">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5489220" y="1575787"/>
              <a:ext cx="7198" cy="44370"/>
            </a:xfrm>
            <a:custGeom>
              <a:rect b="b" l="l" r="r" t="t"/>
              <a:pathLst>
                <a:path extrusionOk="0" h="752" w="122">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5518250" y="1546757"/>
              <a:ext cx="44370" cy="7198"/>
            </a:xfrm>
            <a:custGeom>
              <a:rect b="b" l="l" r="r" t="t"/>
              <a:pathLst>
                <a:path extrusionOk="0" h="122" w="752">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5423018" y="1546757"/>
              <a:ext cx="44370" cy="7198"/>
            </a:xfrm>
            <a:custGeom>
              <a:rect b="b" l="l" r="r" t="t"/>
              <a:pathLst>
                <a:path extrusionOk="0" h="122" w="752">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5446030" y="1570831"/>
              <a:ext cx="26315" cy="26315"/>
            </a:xfrm>
            <a:custGeom>
              <a:rect b="b" l="l" r="r" t="t"/>
              <a:pathLst>
                <a:path extrusionOk="0" h="446" w="446">
                  <a:moveTo>
                    <a:pt x="0" y="446"/>
                  </a:moveTo>
                  <a:lnTo>
                    <a:pt x="44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5442194" y="1567291"/>
              <a:ext cx="33986" cy="33160"/>
            </a:xfrm>
            <a:custGeom>
              <a:rect b="b" l="l" r="r" t="t"/>
              <a:pathLst>
                <a:path extrusionOk="0" h="562" w="576">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5513352" y="1503508"/>
              <a:ext cx="26315" cy="26315"/>
            </a:xfrm>
            <a:custGeom>
              <a:rect b="b" l="l" r="r" t="t"/>
              <a:pathLst>
                <a:path extrusionOk="0" h="446" w="446">
                  <a:moveTo>
                    <a:pt x="0" y="446"/>
                  </a:moveTo>
                  <a:lnTo>
                    <a:pt x="44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5509517" y="1499968"/>
              <a:ext cx="33986" cy="33160"/>
            </a:xfrm>
            <a:custGeom>
              <a:rect b="b" l="l" r="r" t="t"/>
              <a:pathLst>
                <a:path extrusionOk="0" h="562" w="576">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a:off x="5446030" y="1503508"/>
              <a:ext cx="26315" cy="26315"/>
            </a:xfrm>
            <a:custGeom>
              <a:rect b="b" l="l" r="r" t="t"/>
              <a:pathLst>
                <a:path extrusionOk="0" h="446" w="446">
                  <a:moveTo>
                    <a:pt x="0" y="1"/>
                  </a:moveTo>
                  <a:lnTo>
                    <a:pt x="445"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5442194" y="1499968"/>
              <a:ext cx="33986" cy="33160"/>
            </a:xfrm>
            <a:custGeom>
              <a:rect b="b" l="l" r="r" t="t"/>
              <a:pathLst>
                <a:path extrusionOk="0" h="562" w="576">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5513352" y="1570831"/>
              <a:ext cx="26315" cy="26315"/>
            </a:xfrm>
            <a:custGeom>
              <a:rect b="b" l="l" r="r" t="t"/>
              <a:pathLst>
                <a:path extrusionOk="0" h="446" w="446">
                  <a:moveTo>
                    <a:pt x="0" y="1"/>
                  </a:moveTo>
                  <a:lnTo>
                    <a:pt x="445"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5509517" y="1567291"/>
              <a:ext cx="33986" cy="33160"/>
            </a:xfrm>
            <a:custGeom>
              <a:rect b="b" l="l" r="r" t="t"/>
              <a:pathLst>
                <a:path extrusionOk="0" h="562" w="576">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1"/>
            <p:cNvSpPr/>
            <p:nvPr/>
          </p:nvSpPr>
          <p:spPr>
            <a:xfrm>
              <a:off x="8380379" y="2008694"/>
              <a:ext cx="26315" cy="25784"/>
            </a:xfrm>
            <a:custGeom>
              <a:rect b="b" l="l" r="r" t="t"/>
              <a:pathLst>
                <a:path extrusionOk="0" h="437" w="446">
                  <a:moveTo>
                    <a:pt x="0" y="437"/>
                  </a:moveTo>
                  <a:lnTo>
                    <a:pt x="446"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1"/>
            <p:cNvSpPr/>
            <p:nvPr/>
          </p:nvSpPr>
          <p:spPr>
            <a:xfrm>
              <a:off x="8380379" y="1940840"/>
              <a:ext cx="26315" cy="26315"/>
            </a:xfrm>
            <a:custGeom>
              <a:rect b="b" l="l" r="r" t="t"/>
              <a:pathLst>
                <a:path extrusionOk="0" h="446" w="446">
                  <a:moveTo>
                    <a:pt x="0" y="1"/>
                  </a:moveTo>
                  <a:lnTo>
                    <a:pt x="446"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7173999" y="2893271"/>
              <a:ext cx="6608" cy="43839"/>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7173999" y="2988502"/>
              <a:ext cx="6608" cy="43839"/>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7203028" y="2959472"/>
              <a:ext cx="43839" cy="6608"/>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7107797" y="2959472"/>
              <a:ext cx="43839" cy="6608"/>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
            <p:cNvSpPr/>
            <p:nvPr/>
          </p:nvSpPr>
          <p:spPr>
            <a:xfrm>
              <a:off x="7130750" y="2983015"/>
              <a:ext cx="25784" cy="26315"/>
            </a:xfrm>
            <a:custGeom>
              <a:rect b="b" l="l" r="r" t="t"/>
              <a:pathLst>
                <a:path extrusionOk="0" h="446" w="437">
                  <a:moveTo>
                    <a:pt x="1" y="446"/>
                  </a:moveTo>
                  <a:lnTo>
                    <a:pt x="43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
            <p:cNvSpPr/>
            <p:nvPr/>
          </p:nvSpPr>
          <p:spPr>
            <a:xfrm>
              <a:off x="7126914" y="2979592"/>
              <a:ext cx="33986" cy="33573"/>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
            <p:cNvSpPr/>
            <p:nvPr/>
          </p:nvSpPr>
          <p:spPr>
            <a:xfrm>
              <a:off x="7198072" y="2915692"/>
              <a:ext cx="26374" cy="26315"/>
            </a:xfrm>
            <a:custGeom>
              <a:rect b="b" l="l" r="r" t="t"/>
              <a:pathLst>
                <a:path extrusionOk="0" h="446" w="447">
                  <a:moveTo>
                    <a:pt x="1" y="446"/>
                  </a:moveTo>
                  <a:lnTo>
                    <a:pt x="44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1"/>
            <p:cNvSpPr/>
            <p:nvPr/>
          </p:nvSpPr>
          <p:spPr>
            <a:xfrm>
              <a:off x="7194237" y="2912270"/>
              <a:ext cx="33986" cy="33042"/>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p:nvPr/>
          </p:nvSpPr>
          <p:spPr>
            <a:xfrm>
              <a:off x="7130750" y="2915692"/>
              <a:ext cx="25784" cy="26315"/>
            </a:xfrm>
            <a:custGeom>
              <a:rect b="b" l="l" r="r" t="t"/>
              <a:pathLst>
                <a:path extrusionOk="0" h="446" w="437">
                  <a:moveTo>
                    <a:pt x="1" y="0"/>
                  </a:moveTo>
                  <a:lnTo>
                    <a:pt x="437"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1"/>
            <p:cNvSpPr/>
            <p:nvPr/>
          </p:nvSpPr>
          <p:spPr>
            <a:xfrm>
              <a:off x="7126914" y="2912270"/>
              <a:ext cx="33986" cy="33042"/>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1"/>
            <p:cNvSpPr/>
            <p:nvPr/>
          </p:nvSpPr>
          <p:spPr>
            <a:xfrm>
              <a:off x="7198072" y="2983015"/>
              <a:ext cx="26374" cy="26315"/>
            </a:xfrm>
            <a:custGeom>
              <a:rect b="b" l="l" r="r" t="t"/>
              <a:pathLst>
                <a:path extrusionOk="0" h="446" w="447">
                  <a:moveTo>
                    <a:pt x="1" y="0"/>
                  </a:moveTo>
                  <a:lnTo>
                    <a:pt x="446"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1"/>
            <p:cNvSpPr/>
            <p:nvPr/>
          </p:nvSpPr>
          <p:spPr>
            <a:xfrm>
              <a:off x="7194237" y="2979592"/>
              <a:ext cx="33986" cy="33573"/>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
            <p:cNvSpPr/>
            <p:nvPr/>
          </p:nvSpPr>
          <p:spPr>
            <a:xfrm>
              <a:off x="6401705" y="1879536"/>
              <a:ext cx="52572" cy="52041"/>
            </a:xfrm>
            <a:custGeom>
              <a:rect b="b" l="l" r="r" t="t"/>
              <a:pathLst>
                <a:path extrusionOk="0" h="882" w="891">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8286210" y="1697806"/>
              <a:ext cx="47144" cy="47675"/>
            </a:xfrm>
            <a:custGeom>
              <a:rect b="b" l="l" r="r" t="t"/>
              <a:pathLst>
                <a:path extrusionOk="0" h="808" w="799">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a:off x="8222723" y="3615765"/>
              <a:ext cx="33455" cy="33455"/>
            </a:xfrm>
            <a:custGeom>
              <a:rect b="b" l="l" r="r" t="t"/>
              <a:pathLst>
                <a:path extrusionOk="0" h="567" w="567">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a:off x="5649591" y="1243540"/>
              <a:ext cx="33455" cy="32865"/>
            </a:xfrm>
            <a:custGeom>
              <a:rect b="b" l="l" r="r" t="t"/>
              <a:pathLst>
                <a:path extrusionOk="0" h="557" w="567">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a:off x="6843404" y="1371577"/>
              <a:ext cx="517872" cy="515688"/>
            </a:xfrm>
            <a:custGeom>
              <a:rect b="b" l="l" r="r" t="t"/>
              <a:pathLst>
                <a:path extrusionOk="0" h="8740" w="8777">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
            <p:cNvSpPr/>
            <p:nvPr/>
          </p:nvSpPr>
          <p:spPr>
            <a:xfrm>
              <a:off x="7731226" y="2764939"/>
              <a:ext cx="652517" cy="651101"/>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a:off x="5349677" y="3784338"/>
              <a:ext cx="1411122" cy="6608"/>
            </a:xfrm>
            <a:custGeom>
              <a:rect b="b" l="l" r="r" t="t"/>
              <a:pathLst>
                <a:path extrusionOk="0" h="112" w="23916">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1"/>
            <p:cNvSpPr/>
            <p:nvPr/>
          </p:nvSpPr>
          <p:spPr>
            <a:xfrm>
              <a:off x="5615133" y="3875734"/>
              <a:ext cx="879679" cy="6608"/>
            </a:xfrm>
            <a:custGeom>
              <a:rect b="b" l="l" r="r" t="t"/>
              <a:pathLst>
                <a:path extrusionOk="0" h="112" w="14909">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1"/>
            <p:cNvSpPr/>
            <p:nvPr/>
          </p:nvSpPr>
          <p:spPr>
            <a:xfrm>
              <a:off x="7107207" y="3142854"/>
              <a:ext cx="958508" cy="662902"/>
            </a:xfrm>
            <a:custGeom>
              <a:rect b="b" l="l" r="r" t="t"/>
              <a:pathLst>
                <a:path extrusionOk="0" h="11235" w="16245">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
            <p:cNvSpPr/>
            <p:nvPr/>
          </p:nvSpPr>
          <p:spPr>
            <a:xfrm>
              <a:off x="7103372" y="3139550"/>
              <a:ext cx="966178" cy="669451"/>
            </a:xfrm>
            <a:custGeom>
              <a:rect b="b" l="l" r="r" t="t"/>
              <a:pathLst>
                <a:path extrusionOk="0" h="11346" w="16375">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a:off x="7177303" y="3206342"/>
              <a:ext cx="818316" cy="535927"/>
            </a:xfrm>
            <a:custGeom>
              <a:rect b="b" l="l" r="r" t="t"/>
              <a:pathLst>
                <a:path extrusionOk="0" h="9083" w="13869">
                  <a:moveTo>
                    <a:pt x="0" y="0"/>
                  </a:moveTo>
                  <a:lnTo>
                    <a:pt x="0" y="1856"/>
                  </a:lnTo>
                  <a:lnTo>
                    <a:pt x="0" y="7375"/>
                  </a:lnTo>
                  <a:lnTo>
                    <a:pt x="0" y="9082"/>
                  </a:lnTo>
                  <a:lnTo>
                    <a:pt x="13869" y="9082"/>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a:off x="7173468" y="3203038"/>
              <a:ext cx="825455" cy="542476"/>
            </a:xfrm>
            <a:custGeom>
              <a:rect b="b" l="l" r="r" t="t"/>
              <a:pathLst>
                <a:path extrusionOk="0" h="9194" w="1399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a:off x="7173468" y="3369427"/>
              <a:ext cx="7139" cy="180727"/>
            </a:xfrm>
            <a:custGeom>
              <a:rect b="b" l="l" r="r" t="t"/>
              <a:pathLst>
                <a:path extrusionOk="0" h="3063" w="121">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1"/>
            <p:cNvSpPr/>
            <p:nvPr/>
          </p:nvSpPr>
          <p:spPr>
            <a:xfrm>
              <a:off x="7575752" y="3164745"/>
              <a:ext cx="21418" cy="21418"/>
            </a:xfrm>
            <a:custGeom>
              <a:rect b="b" l="l" r="r" t="t"/>
              <a:pathLst>
                <a:path extrusionOk="0" h="363" w="363">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1"/>
            <p:cNvSpPr/>
            <p:nvPr/>
          </p:nvSpPr>
          <p:spPr>
            <a:xfrm>
              <a:off x="6950141" y="3800741"/>
              <a:ext cx="1272641" cy="86027"/>
            </a:xfrm>
            <a:custGeom>
              <a:rect b="b" l="l" r="r" t="t"/>
              <a:pathLst>
                <a:path extrusionOk="0" h="1458" w="21569">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a:off x="6946836" y="3797495"/>
              <a:ext cx="1279249" cy="92517"/>
            </a:xfrm>
            <a:custGeom>
              <a:rect b="b" l="l" r="r" t="t"/>
              <a:pathLst>
                <a:path extrusionOk="0" h="1568" w="21681">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1"/>
            <p:cNvSpPr/>
            <p:nvPr/>
          </p:nvSpPr>
          <p:spPr>
            <a:xfrm>
              <a:off x="6958873" y="3863166"/>
              <a:ext cx="1255176" cy="6608"/>
            </a:xfrm>
            <a:custGeom>
              <a:rect b="b" l="l" r="r" t="t"/>
              <a:pathLst>
                <a:path extrusionOk="0" h="112" w="21273">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a:off x="7464649" y="3806228"/>
              <a:ext cx="243093" cy="26905"/>
            </a:xfrm>
            <a:custGeom>
              <a:rect b="b" l="l" r="r" t="t"/>
              <a:pathLst>
                <a:path extrusionOk="0" h="456" w="4120">
                  <a:moveTo>
                    <a:pt x="1" y="0"/>
                  </a:moveTo>
                  <a:lnTo>
                    <a:pt x="1" y="455"/>
                  </a:lnTo>
                  <a:lnTo>
                    <a:pt x="4119" y="455"/>
                  </a:lnTo>
                  <a:lnTo>
                    <a:pt x="41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1"/>
            <p:cNvSpPr/>
            <p:nvPr/>
          </p:nvSpPr>
          <p:spPr>
            <a:xfrm>
              <a:off x="7461345" y="3802393"/>
              <a:ext cx="250233" cy="33986"/>
            </a:xfrm>
            <a:custGeom>
              <a:rect b="b" l="l" r="r" t="t"/>
              <a:pathLst>
                <a:path extrusionOk="0" h="576" w="4241">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1"/>
            <p:cNvSpPr/>
            <p:nvPr/>
          </p:nvSpPr>
          <p:spPr>
            <a:xfrm>
              <a:off x="7340388" y="3308122"/>
              <a:ext cx="439043" cy="375025"/>
            </a:xfrm>
            <a:custGeom>
              <a:rect b="b" l="l" r="r" t="t"/>
              <a:pathLst>
                <a:path extrusionOk="0" h="6356" w="7441">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a:off x="7369418" y="3278562"/>
              <a:ext cx="439043" cy="375025"/>
            </a:xfrm>
            <a:custGeom>
              <a:rect b="b" l="l" r="r" t="t"/>
              <a:pathLst>
                <a:path extrusionOk="0" h="6356" w="7441">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a:off x="7366113" y="3274727"/>
              <a:ext cx="445593" cy="382695"/>
            </a:xfrm>
            <a:custGeom>
              <a:rect b="b" l="l" r="r" t="t"/>
              <a:pathLst>
                <a:path extrusionOk="0" h="6486" w="7552">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a:off x="7437271" y="3476164"/>
              <a:ext cx="302746" cy="40594"/>
            </a:xfrm>
            <a:custGeom>
              <a:rect b="b" l="l" r="r" t="t"/>
              <a:pathLst>
                <a:path extrusionOk="0" h="688" w="5131">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a:off x="7433436" y="3472919"/>
              <a:ext cx="309885" cy="47085"/>
            </a:xfrm>
            <a:custGeom>
              <a:rect b="b" l="l" r="r" t="t"/>
              <a:pathLst>
                <a:path extrusionOk="0" h="798" w="5252">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a:off x="7470136" y="3487138"/>
              <a:ext cx="234833" cy="16993"/>
            </a:xfrm>
            <a:custGeom>
              <a:rect b="b" l="l" r="r" t="t"/>
              <a:pathLst>
                <a:path extrusionOk="0" h="288" w="398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
            <p:cNvSpPr/>
            <p:nvPr/>
          </p:nvSpPr>
          <p:spPr>
            <a:xfrm>
              <a:off x="7489253" y="3539120"/>
              <a:ext cx="198251" cy="23601"/>
            </a:xfrm>
            <a:custGeom>
              <a:rect b="b" l="l" r="r" t="t"/>
              <a:pathLst>
                <a:path extrusionOk="0" h="400" w="336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
            <p:cNvSpPr/>
            <p:nvPr/>
          </p:nvSpPr>
          <p:spPr>
            <a:xfrm>
              <a:off x="7486008" y="3535816"/>
              <a:ext cx="204741" cy="30741"/>
            </a:xfrm>
            <a:custGeom>
              <a:rect b="b" l="l" r="r" t="t"/>
              <a:pathLst>
                <a:path extrusionOk="0" h="521" w="347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1"/>
            <p:cNvSpPr/>
            <p:nvPr/>
          </p:nvSpPr>
          <p:spPr>
            <a:xfrm>
              <a:off x="7529257" y="3545139"/>
              <a:ext cx="11506" cy="11565"/>
            </a:xfrm>
            <a:custGeom>
              <a:rect b="b" l="l" r="r" t="t"/>
              <a:pathLst>
                <a:path extrusionOk="0" h="196" w="195">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
            <p:cNvSpPr/>
            <p:nvPr/>
          </p:nvSpPr>
          <p:spPr>
            <a:xfrm>
              <a:off x="7551148" y="3545139"/>
              <a:ext cx="11565" cy="11565"/>
            </a:xfrm>
            <a:custGeom>
              <a:rect b="b" l="l" r="r" t="t"/>
              <a:pathLst>
                <a:path extrusionOk="0" h="196" w="196">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1"/>
            <p:cNvSpPr/>
            <p:nvPr/>
          </p:nvSpPr>
          <p:spPr>
            <a:xfrm>
              <a:off x="7571917" y="3545139"/>
              <a:ext cx="11034" cy="11565"/>
            </a:xfrm>
            <a:custGeom>
              <a:rect b="b" l="l" r="r" t="t"/>
              <a:pathLst>
                <a:path extrusionOk="0" h="196" w="187">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1"/>
            <p:cNvSpPr/>
            <p:nvPr/>
          </p:nvSpPr>
          <p:spPr>
            <a:xfrm>
              <a:off x="7593807" y="3545139"/>
              <a:ext cx="11034" cy="11565"/>
            </a:xfrm>
            <a:custGeom>
              <a:rect b="b" l="l" r="r" t="t"/>
              <a:pathLst>
                <a:path extrusionOk="0" h="196" w="187">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1"/>
            <p:cNvSpPr/>
            <p:nvPr/>
          </p:nvSpPr>
          <p:spPr>
            <a:xfrm>
              <a:off x="7614635" y="3545139"/>
              <a:ext cx="11565" cy="11565"/>
            </a:xfrm>
            <a:custGeom>
              <a:rect b="b" l="l" r="r" t="t"/>
              <a:pathLst>
                <a:path extrusionOk="0" h="196" w="196">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1"/>
            <p:cNvSpPr/>
            <p:nvPr/>
          </p:nvSpPr>
          <p:spPr>
            <a:xfrm>
              <a:off x="7636525" y="3545139"/>
              <a:ext cx="11565" cy="11565"/>
            </a:xfrm>
            <a:custGeom>
              <a:rect b="b" l="l" r="r" t="t"/>
              <a:pathLst>
                <a:path extrusionOk="0" h="196" w="196">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1"/>
            <p:cNvSpPr/>
            <p:nvPr/>
          </p:nvSpPr>
          <p:spPr>
            <a:xfrm>
              <a:off x="7524832" y="3322342"/>
              <a:ext cx="127093" cy="127093"/>
            </a:xfrm>
            <a:custGeom>
              <a:rect b="b" l="l" r="r" t="t"/>
              <a:pathLst>
                <a:path extrusionOk="0" h="2154" w="2154">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1"/>
            <p:cNvSpPr/>
            <p:nvPr/>
          </p:nvSpPr>
          <p:spPr>
            <a:xfrm>
              <a:off x="7521587" y="3319097"/>
              <a:ext cx="133583" cy="133583"/>
            </a:xfrm>
            <a:custGeom>
              <a:rect b="b" l="l" r="r" t="t"/>
              <a:pathLst>
                <a:path extrusionOk="0" h="2264" w="2264">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1"/>
            <p:cNvSpPr/>
            <p:nvPr/>
          </p:nvSpPr>
          <p:spPr>
            <a:xfrm>
              <a:off x="7560411" y="3389665"/>
              <a:ext cx="56466" cy="28558"/>
            </a:xfrm>
            <a:custGeom>
              <a:rect b="b" l="l" r="r" t="t"/>
              <a:pathLst>
                <a:path extrusionOk="0" h="484" w="957">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1"/>
            <p:cNvSpPr/>
            <p:nvPr/>
          </p:nvSpPr>
          <p:spPr>
            <a:xfrm>
              <a:off x="7556576" y="3386420"/>
              <a:ext cx="63606" cy="35107"/>
            </a:xfrm>
            <a:custGeom>
              <a:rect b="b" l="l" r="r" t="t"/>
              <a:pathLst>
                <a:path extrusionOk="0" h="595" w="1078">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1"/>
            <p:cNvSpPr/>
            <p:nvPr/>
          </p:nvSpPr>
          <p:spPr>
            <a:xfrm>
              <a:off x="7572507" y="3353555"/>
              <a:ext cx="32334" cy="32393"/>
            </a:xfrm>
            <a:custGeom>
              <a:rect b="b" l="l" r="r" t="t"/>
              <a:pathLst>
                <a:path extrusionOk="0" h="549" w="548">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1"/>
            <p:cNvSpPr/>
            <p:nvPr/>
          </p:nvSpPr>
          <p:spPr>
            <a:xfrm>
              <a:off x="7569203" y="3350310"/>
              <a:ext cx="38883" cy="38883"/>
            </a:xfrm>
            <a:custGeom>
              <a:rect b="b" l="l" r="r" t="t"/>
              <a:pathLst>
                <a:path extrusionOk="0" h="659" w="659">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1"/>
            <p:cNvSpPr/>
            <p:nvPr/>
          </p:nvSpPr>
          <p:spPr>
            <a:xfrm>
              <a:off x="7541825" y="3581839"/>
              <a:ext cx="93638" cy="29030"/>
            </a:xfrm>
            <a:custGeom>
              <a:rect b="b" l="l" r="r" t="t"/>
              <a:pathLst>
                <a:path extrusionOk="0" h="492" w="1587">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a:off x="7537990" y="3578534"/>
              <a:ext cx="100778" cy="35638"/>
            </a:xfrm>
            <a:custGeom>
              <a:rect b="b" l="l" r="r" t="t"/>
              <a:pathLst>
                <a:path extrusionOk="0" h="604" w="1708">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a:off x="7134585" y="1285137"/>
              <a:ext cx="959039" cy="662902"/>
            </a:xfrm>
            <a:custGeom>
              <a:rect b="b" l="l" r="r" t="t"/>
              <a:pathLst>
                <a:path extrusionOk="0" h="11235" w="16254">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a:off x="7131340" y="1281833"/>
              <a:ext cx="965588" cy="670041"/>
            </a:xfrm>
            <a:custGeom>
              <a:rect b="b" l="l" r="r" t="t"/>
              <a:pathLst>
                <a:path extrusionOk="0" h="11356" w="16365">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a:off x="7204681" y="1349156"/>
              <a:ext cx="818847" cy="535396"/>
            </a:xfrm>
            <a:custGeom>
              <a:rect b="b" l="l" r="r" t="t"/>
              <a:pathLst>
                <a:path extrusionOk="0" h="9074" w="13878">
                  <a:moveTo>
                    <a:pt x="0" y="1"/>
                  </a:moveTo>
                  <a:lnTo>
                    <a:pt x="0" y="1847"/>
                  </a:lnTo>
                  <a:lnTo>
                    <a:pt x="0" y="7376"/>
                  </a:lnTo>
                  <a:lnTo>
                    <a:pt x="0" y="9073"/>
                  </a:lnTo>
                  <a:lnTo>
                    <a:pt x="13878" y="9073"/>
                  </a:lnTo>
                  <a:lnTo>
                    <a:pt x="13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a:off x="7201376" y="1345320"/>
              <a:ext cx="825455" cy="542476"/>
            </a:xfrm>
            <a:custGeom>
              <a:rect b="b" l="l" r="r" t="t"/>
              <a:pathLst>
                <a:path extrusionOk="0" h="9194" w="1399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a:off x="7201376" y="1512300"/>
              <a:ext cx="6608" cy="180668"/>
            </a:xfrm>
            <a:custGeom>
              <a:rect b="b" l="l" r="r" t="t"/>
              <a:pathLst>
                <a:path extrusionOk="0" h="3062" w="112">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a:off x="7603130" y="1307027"/>
              <a:ext cx="21949" cy="21418"/>
            </a:xfrm>
            <a:custGeom>
              <a:rect b="b" l="l" r="r" t="t"/>
              <a:pathLst>
                <a:path extrusionOk="0" h="363" w="372">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a:off x="6977518" y="1943023"/>
              <a:ext cx="1272641" cy="86027"/>
            </a:xfrm>
            <a:custGeom>
              <a:rect b="b" l="l" r="r" t="t"/>
              <a:pathLst>
                <a:path extrusionOk="0" h="1458" w="21569">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a:off x="6974214" y="1939778"/>
              <a:ext cx="1279781" cy="92517"/>
            </a:xfrm>
            <a:custGeom>
              <a:rect b="b" l="l" r="r" t="t"/>
              <a:pathLst>
                <a:path extrusionOk="0" h="1568" w="2169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a:off x="6986251" y="2005449"/>
              <a:ext cx="1255176" cy="6608"/>
            </a:xfrm>
            <a:custGeom>
              <a:rect b="b" l="l" r="r" t="t"/>
              <a:pathLst>
                <a:path extrusionOk="0" h="112" w="21273">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1"/>
            <p:cNvSpPr/>
            <p:nvPr/>
          </p:nvSpPr>
          <p:spPr>
            <a:xfrm>
              <a:off x="7492557" y="1948511"/>
              <a:ext cx="243093" cy="26905"/>
            </a:xfrm>
            <a:custGeom>
              <a:rect b="b" l="l" r="r" t="t"/>
              <a:pathLst>
                <a:path extrusionOk="0" h="456" w="4120">
                  <a:moveTo>
                    <a:pt x="1" y="1"/>
                  </a:moveTo>
                  <a:lnTo>
                    <a:pt x="1"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a:off x="7489253" y="1945206"/>
              <a:ext cx="249702" cy="33455"/>
            </a:xfrm>
            <a:custGeom>
              <a:rect b="b" l="l" r="r" t="t"/>
              <a:pathLst>
                <a:path extrusionOk="0" h="567" w="4232">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a:off x="7368297" y="1450405"/>
              <a:ext cx="438512" cy="375556"/>
            </a:xfrm>
            <a:custGeom>
              <a:rect b="b" l="l" r="r" t="t"/>
              <a:pathLst>
                <a:path extrusionOk="0" h="6365" w="7432">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a:off x="7397326" y="1420844"/>
              <a:ext cx="438512" cy="375556"/>
            </a:xfrm>
            <a:custGeom>
              <a:rect b="b" l="l" r="r" t="t"/>
              <a:pathLst>
                <a:path extrusionOk="0" h="6365" w="7432">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a:off x="7394022" y="1417599"/>
              <a:ext cx="445652" cy="382105"/>
            </a:xfrm>
            <a:custGeom>
              <a:rect b="b" l="l" r="r" t="t"/>
              <a:pathLst>
                <a:path extrusionOk="0" h="6476" w="7553">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a:off x="7464649" y="1618446"/>
              <a:ext cx="302746" cy="40594"/>
            </a:xfrm>
            <a:custGeom>
              <a:rect b="b" l="l" r="r" t="t"/>
              <a:pathLst>
                <a:path extrusionOk="0" h="688" w="5131">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a:off x="7461345" y="1615201"/>
              <a:ext cx="309885" cy="47085"/>
            </a:xfrm>
            <a:custGeom>
              <a:rect b="b" l="l" r="r" t="t"/>
              <a:pathLst>
                <a:path extrusionOk="0" h="798" w="5252">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a:off x="7497514" y="1629421"/>
              <a:ext cx="235423" cy="16993"/>
            </a:xfrm>
            <a:custGeom>
              <a:rect b="b" l="l" r="r" t="t"/>
              <a:pathLst>
                <a:path extrusionOk="0" h="288" w="399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a:off x="7517221" y="1681934"/>
              <a:ext cx="198192" cy="23601"/>
            </a:xfrm>
            <a:custGeom>
              <a:rect b="b" l="l" r="r" t="t"/>
              <a:pathLst>
                <a:path extrusionOk="0" h="400" w="3359">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a:off x="7513917" y="1678689"/>
              <a:ext cx="204741" cy="30151"/>
            </a:xfrm>
            <a:custGeom>
              <a:rect b="b" l="l" r="r" t="t"/>
              <a:pathLst>
                <a:path extrusionOk="0" h="511" w="347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a:off x="7557166" y="1687952"/>
              <a:ext cx="10975" cy="11565"/>
            </a:xfrm>
            <a:custGeom>
              <a:rect b="b" l="l" r="r" t="t"/>
              <a:pathLst>
                <a:path extrusionOk="0" h="196" w="186">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1"/>
            <p:cNvSpPr/>
            <p:nvPr/>
          </p:nvSpPr>
          <p:spPr>
            <a:xfrm>
              <a:off x="7579056" y="1687952"/>
              <a:ext cx="10975" cy="11565"/>
            </a:xfrm>
            <a:custGeom>
              <a:rect b="b" l="l" r="r" t="t"/>
              <a:pathLst>
                <a:path extrusionOk="0" h="196" w="186">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
            <p:cNvSpPr/>
            <p:nvPr/>
          </p:nvSpPr>
          <p:spPr>
            <a:xfrm>
              <a:off x="7599294" y="1687952"/>
              <a:ext cx="11565" cy="11565"/>
            </a:xfrm>
            <a:custGeom>
              <a:rect b="b" l="l" r="r" t="t"/>
              <a:pathLst>
                <a:path extrusionOk="0" h="196" w="196">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
            <p:cNvSpPr/>
            <p:nvPr/>
          </p:nvSpPr>
          <p:spPr>
            <a:xfrm>
              <a:off x="7621185" y="1687952"/>
              <a:ext cx="11565" cy="11565"/>
            </a:xfrm>
            <a:custGeom>
              <a:rect b="b" l="l" r="r" t="t"/>
              <a:pathLst>
                <a:path extrusionOk="0" h="196" w="196">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
            <p:cNvSpPr/>
            <p:nvPr/>
          </p:nvSpPr>
          <p:spPr>
            <a:xfrm>
              <a:off x="7642544" y="1687952"/>
              <a:ext cx="11565" cy="11565"/>
            </a:xfrm>
            <a:custGeom>
              <a:rect b="b" l="l" r="r" t="t"/>
              <a:pathLst>
                <a:path extrusionOk="0" h="196" w="196">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
            <p:cNvSpPr/>
            <p:nvPr/>
          </p:nvSpPr>
          <p:spPr>
            <a:xfrm>
              <a:off x="7664434" y="1687952"/>
              <a:ext cx="11565" cy="11565"/>
            </a:xfrm>
            <a:custGeom>
              <a:rect b="b" l="l" r="r" t="t"/>
              <a:pathLst>
                <a:path extrusionOk="0" h="196" w="196">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1"/>
            <p:cNvSpPr/>
            <p:nvPr/>
          </p:nvSpPr>
          <p:spPr>
            <a:xfrm>
              <a:off x="7552800" y="1465215"/>
              <a:ext cx="126444" cy="126503"/>
            </a:xfrm>
            <a:custGeom>
              <a:rect b="b" l="l" r="r" t="t"/>
              <a:pathLst>
                <a:path extrusionOk="0" h="2144" w="2143">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1"/>
            <p:cNvSpPr/>
            <p:nvPr/>
          </p:nvSpPr>
          <p:spPr>
            <a:xfrm>
              <a:off x="7549496" y="1461380"/>
              <a:ext cx="133583" cy="134173"/>
            </a:xfrm>
            <a:custGeom>
              <a:rect b="b" l="l" r="r" t="t"/>
              <a:pathLst>
                <a:path extrusionOk="0" h="2274" w="2264">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a:off x="7587789" y="1532007"/>
              <a:ext cx="56466" cy="28499"/>
            </a:xfrm>
            <a:custGeom>
              <a:rect b="b" l="l" r="r" t="t"/>
              <a:pathLst>
                <a:path extrusionOk="0" h="483" w="957">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a:off x="7584544" y="1528702"/>
              <a:ext cx="63547" cy="35107"/>
            </a:xfrm>
            <a:custGeom>
              <a:rect b="b" l="l" r="r" t="t"/>
              <a:pathLst>
                <a:path extrusionOk="0" h="595" w="1077">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a:off x="7600415" y="1496428"/>
              <a:ext cx="31803" cy="31803"/>
            </a:xfrm>
            <a:custGeom>
              <a:rect b="b" l="l" r="r" t="t"/>
              <a:pathLst>
                <a:path extrusionOk="0" h="539" w="539">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a:off x="7597111" y="1493123"/>
              <a:ext cx="38942" cy="38942"/>
            </a:xfrm>
            <a:custGeom>
              <a:rect b="b" l="l" r="r" t="t"/>
              <a:pathLst>
                <a:path extrusionOk="0" h="660" w="66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
            <p:cNvSpPr/>
            <p:nvPr/>
          </p:nvSpPr>
          <p:spPr>
            <a:xfrm>
              <a:off x="7569203" y="1724121"/>
              <a:ext cx="93638" cy="29030"/>
            </a:xfrm>
            <a:custGeom>
              <a:rect b="b" l="l" r="r" t="t"/>
              <a:pathLst>
                <a:path extrusionOk="0" h="492" w="1587">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a:off x="7565898" y="1720817"/>
              <a:ext cx="100247" cy="36169"/>
            </a:xfrm>
            <a:custGeom>
              <a:rect b="b" l="l" r="r" t="t"/>
              <a:pathLst>
                <a:path extrusionOk="0" h="613" w="1699">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p:nvPr/>
          </p:nvSpPr>
          <p:spPr>
            <a:xfrm>
              <a:off x="6772246" y="1753682"/>
              <a:ext cx="560000" cy="977035"/>
            </a:xfrm>
            <a:custGeom>
              <a:rect b="b" l="l" r="r" t="t"/>
              <a:pathLst>
                <a:path extrusionOk="0" h="16559" w="9491">
                  <a:moveTo>
                    <a:pt x="0" y="0"/>
                  </a:moveTo>
                  <a:lnTo>
                    <a:pt x="0" y="16559"/>
                  </a:lnTo>
                  <a:lnTo>
                    <a:pt x="9491" y="16559"/>
                  </a:lnTo>
                  <a:lnTo>
                    <a:pt x="9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1"/>
            <p:cNvSpPr/>
            <p:nvPr/>
          </p:nvSpPr>
          <p:spPr>
            <a:xfrm>
              <a:off x="6731179" y="1693971"/>
              <a:ext cx="560000" cy="995739"/>
            </a:xfrm>
            <a:custGeom>
              <a:rect b="b" l="l" r="r" t="t"/>
              <a:pathLst>
                <a:path extrusionOk="0" h="16876" w="9491">
                  <a:moveTo>
                    <a:pt x="1" y="1"/>
                  </a:moveTo>
                  <a:lnTo>
                    <a:pt x="1" y="16875"/>
                  </a:lnTo>
                  <a:lnTo>
                    <a:pt x="9491" y="16875"/>
                  </a:lnTo>
                  <a:lnTo>
                    <a:pt x="94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1"/>
            <p:cNvSpPr/>
            <p:nvPr/>
          </p:nvSpPr>
          <p:spPr>
            <a:xfrm>
              <a:off x="6727934" y="1690725"/>
              <a:ext cx="566549" cy="1002229"/>
            </a:xfrm>
            <a:custGeom>
              <a:rect b="b" l="l" r="r" t="t"/>
              <a:pathLst>
                <a:path extrusionOk="0" h="16986" w="9602">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a:off x="6732301" y="1693971"/>
              <a:ext cx="558348" cy="80539"/>
            </a:xfrm>
            <a:custGeom>
              <a:rect b="b" l="l" r="r" t="t"/>
              <a:pathLst>
                <a:path extrusionOk="0" h="1365" w="9463">
                  <a:moveTo>
                    <a:pt x="0" y="1"/>
                  </a:moveTo>
                  <a:lnTo>
                    <a:pt x="0" y="1365"/>
                  </a:lnTo>
                  <a:lnTo>
                    <a:pt x="9463" y="1365"/>
                  </a:lnTo>
                  <a:lnTo>
                    <a:pt x="9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a:off x="6728465" y="1690725"/>
              <a:ext cx="565487" cy="87089"/>
            </a:xfrm>
            <a:custGeom>
              <a:rect b="b" l="l" r="r" t="t"/>
              <a:pathLst>
                <a:path extrusionOk="0" h="1476" w="9584">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a:off x="7140072" y="1723531"/>
              <a:ext cx="24132" cy="24191"/>
            </a:xfrm>
            <a:custGeom>
              <a:rect b="b" l="l" r="r" t="t"/>
              <a:pathLst>
                <a:path extrusionOk="0" h="410" w="409">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1"/>
            <p:cNvSpPr/>
            <p:nvPr/>
          </p:nvSpPr>
          <p:spPr>
            <a:xfrm>
              <a:off x="7189871" y="1723531"/>
              <a:ext cx="24132" cy="24191"/>
            </a:xfrm>
            <a:custGeom>
              <a:rect b="b" l="l" r="r" t="t"/>
              <a:pathLst>
                <a:path extrusionOk="0" h="410" w="409">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1"/>
            <p:cNvSpPr/>
            <p:nvPr/>
          </p:nvSpPr>
          <p:spPr>
            <a:xfrm>
              <a:off x="7240791" y="1723531"/>
              <a:ext cx="24132" cy="24191"/>
            </a:xfrm>
            <a:custGeom>
              <a:rect b="b" l="l" r="r" t="t"/>
              <a:pathLst>
                <a:path extrusionOk="0" h="410" w="409">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1"/>
            <p:cNvSpPr/>
            <p:nvPr/>
          </p:nvSpPr>
          <p:spPr>
            <a:xfrm>
              <a:off x="6820392" y="1885023"/>
              <a:ext cx="176892" cy="6608"/>
            </a:xfrm>
            <a:custGeom>
              <a:rect b="b" l="l" r="r" t="t"/>
              <a:pathLst>
                <a:path extrusionOk="0" h="112" w="2998">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1"/>
            <p:cNvSpPr/>
            <p:nvPr/>
          </p:nvSpPr>
          <p:spPr>
            <a:xfrm>
              <a:off x="7032804" y="1885023"/>
              <a:ext cx="67913" cy="6608"/>
            </a:xfrm>
            <a:custGeom>
              <a:rect b="b" l="l" r="r" t="t"/>
              <a:pathLst>
                <a:path extrusionOk="0" h="112" w="1151">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1"/>
            <p:cNvSpPr/>
            <p:nvPr/>
          </p:nvSpPr>
          <p:spPr>
            <a:xfrm>
              <a:off x="7142255" y="1885023"/>
              <a:ext cx="62484" cy="6608"/>
            </a:xfrm>
            <a:custGeom>
              <a:rect b="b" l="l" r="r" t="t"/>
              <a:pathLst>
                <a:path extrusionOk="0" h="112" w="1059">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1"/>
            <p:cNvSpPr/>
            <p:nvPr/>
          </p:nvSpPr>
          <p:spPr>
            <a:xfrm>
              <a:off x="7027848" y="2016364"/>
              <a:ext cx="176892" cy="7198"/>
            </a:xfrm>
            <a:custGeom>
              <a:rect b="b" l="l" r="r" t="t"/>
              <a:pathLst>
                <a:path extrusionOk="0" h="122" w="2998">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1"/>
            <p:cNvSpPr/>
            <p:nvPr/>
          </p:nvSpPr>
          <p:spPr>
            <a:xfrm>
              <a:off x="6924415" y="2016364"/>
              <a:ext cx="67913" cy="7198"/>
            </a:xfrm>
            <a:custGeom>
              <a:rect b="b" l="l" r="r" t="t"/>
              <a:pathLst>
                <a:path extrusionOk="0" h="122" w="1151">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1"/>
            <p:cNvSpPr/>
            <p:nvPr/>
          </p:nvSpPr>
          <p:spPr>
            <a:xfrm>
              <a:off x="6820392" y="2016364"/>
              <a:ext cx="62484" cy="7198"/>
            </a:xfrm>
            <a:custGeom>
              <a:rect b="b" l="l" r="r" t="t"/>
              <a:pathLst>
                <a:path extrusionOk="0" h="122" w="1059">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1"/>
            <p:cNvSpPr/>
            <p:nvPr/>
          </p:nvSpPr>
          <p:spPr>
            <a:xfrm>
              <a:off x="6820392" y="1950163"/>
              <a:ext cx="94228" cy="6608"/>
            </a:xfrm>
            <a:custGeom>
              <a:rect b="b" l="l" r="r" t="t"/>
              <a:pathLst>
                <a:path extrusionOk="0" h="112" w="1597">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1"/>
            <p:cNvSpPr/>
            <p:nvPr/>
          </p:nvSpPr>
          <p:spPr>
            <a:xfrm>
              <a:off x="6945184" y="1950163"/>
              <a:ext cx="155533" cy="6608"/>
            </a:xfrm>
            <a:custGeom>
              <a:rect b="b" l="l" r="r" t="t"/>
              <a:pathLst>
                <a:path extrusionOk="0" h="112" w="2636">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1"/>
            <p:cNvSpPr/>
            <p:nvPr/>
          </p:nvSpPr>
          <p:spPr>
            <a:xfrm>
              <a:off x="7142255" y="1950163"/>
              <a:ext cx="62484" cy="6608"/>
            </a:xfrm>
            <a:custGeom>
              <a:rect b="b" l="l" r="r" t="t"/>
              <a:pathLst>
                <a:path extrusionOk="0" h="112" w="1059">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1"/>
            <p:cNvSpPr/>
            <p:nvPr/>
          </p:nvSpPr>
          <p:spPr>
            <a:xfrm>
              <a:off x="6820392" y="2074955"/>
              <a:ext cx="176892" cy="7198"/>
            </a:xfrm>
            <a:custGeom>
              <a:rect b="b" l="l" r="r" t="t"/>
              <a:pathLst>
                <a:path extrusionOk="0" h="122" w="2998">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1"/>
            <p:cNvSpPr/>
            <p:nvPr/>
          </p:nvSpPr>
          <p:spPr>
            <a:xfrm>
              <a:off x="7032804" y="2074955"/>
              <a:ext cx="67913" cy="7198"/>
            </a:xfrm>
            <a:custGeom>
              <a:rect b="b" l="l" r="r" t="t"/>
              <a:pathLst>
                <a:path extrusionOk="0" h="122" w="1151">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1"/>
            <p:cNvSpPr/>
            <p:nvPr/>
          </p:nvSpPr>
          <p:spPr>
            <a:xfrm>
              <a:off x="6820392" y="2286245"/>
              <a:ext cx="176892" cy="6608"/>
            </a:xfrm>
            <a:custGeom>
              <a:rect b="b" l="l" r="r" t="t"/>
              <a:pathLst>
                <a:path extrusionOk="0" h="112" w="2998">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1"/>
            <p:cNvSpPr/>
            <p:nvPr/>
          </p:nvSpPr>
          <p:spPr>
            <a:xfrm>
              <a:off x="7032804" y="2286245"/>
              <a:ext cx="67913" cy="6608"/>
            </a:xfrm>
            <a:custGeom>
              <a:rect b="b" l="l" r="r" t="t"/>
              <a:pathLst>
                <a:path extrusionOk="0" h="112" w="1151">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1"/>
            <p:cNvSpPr/>
            <p:nvPr/>
          </p:nvSpPr>
          <p:spPr>
            <a:xfrm>
              <a:off x="7142255" y="2074955"/>
              <a:ext cx="62484" cy="7198"/>
            </a:xfrm>
            <a:custGeom>
              <a:rect b="b" l="l" r="r" t="t"/>
              <a:pathLst>
                <a:path extrusionOk="0" h="122" w="1059">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1"/>
            <p:cNvSpPr/>
            <p:nvPr/>
          </p:nvSpPr>
          <p:spPr>
            <a:xfrm>
              <a:off x="7027848" y="2206886"/>
              <a:ext cx="176892" cy="6608"/>
            </a:xfrm>
            <a:custGeom>
              <a:rect b="b" l="l" r="r" t="t"/>
              <a:pathLst>
                <a:path extrusionOk="0" h="112" w="2998">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1"/>
            <p:cNvSpPr/>
            <p:nvPr/>
          </p:nvSpPr>
          <p:spPr>
            <a:xfrm>
              <a:off x="6924415" y="2206886"/>
              <a:ext cx="67913" cy="6608"/>
            </a:xfrm>
            <a:custGeom>
              <a:rect b="b" l="l" r="r" t="t"/>
              <a:pathLst>
                <a:path extrusionOk="0" h="112" w="1151">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6820392" y="2206886"/>
              <a:ext cx="62484" cy="6608"/>
            </a:xfrm>
            <a:custGeom>
              <a:rect b="b" l="l" r="r" t="t"/>
              <a:pathLst>
                <a:path extrusionOk="0" h="112" w="1059">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7123669" y="2357403"/>
              <a:ext cx="67382" cy="7139"/>
            </a:xfrm>
            <a:custGeom>
              <a:rect b="b" l="l" r="r" t="t"/>
              <a:pathLst>
                <a:path extrusionOk="0" h="121" w="1142">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1"/>
            <p:cNvSpPr/>
            <p:nvPr/>
          </p:nvSpPr>
          <p:spPr>
            <a:xfrm>
              <a:off x="7019115" y="2357403"/>
              <a:ext cx="63015" cy="7139"/>
            </a:xfrm>
            <a:custGeom>
              <a:rect b="b" l="l" r="r" t="t"/>
              <a:pathLst>
                <a:path extrusionOk="0" h="121" w="1068">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1"/>
            <p:cNvSpPr/>
            <p:nvPr/>
          </p:nvSpPr>
          <p:spPr>
            <a:xfrm>
              <a:off x="6820392" y="2140094"/>
              <a:ext cx="94228" cy="7139"/>
            </a:xfrm>
            <a:custGeom>
              <a:rect b="b" l="l" r="r" t="t"/>
              <a:pathLst>
                <a:path extrusionOk="0" h="121" w="1597">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6945184" y="2140094"/>
              <a:ext cx="155533" cy="7139"/>
            </a:xfrm>
            <a:custGeom>
              <a:rect b="b" l="l" r="r" t="t"/>
              <a:pathLst>
                <a:path extrusionOk="0" h="121" w="2636">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1"/>
            <p:cNvSpPr/>
            <p:nvPr/>
          </p:nvSpPr>
          <p:spPr>
            <a:xfrm>
              <a:off x="7142255" y="2140094"/>
              <a:ext cx="62484" cy="7139"/>
            </a:xfrm>
            <a:custGeom>
              <a:rect b="b" l="l" r="r" t="t"/>
              <a:pathLst>
                <a:path extrusionOk="0" h="121" w="1059">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1"/>
            <p:cNvSpPr/>
            <p:nvPr/>
          </p:nvSpPr>
          <p:spPr>
            <a:xfrm>
              <a:off x="7017994" y="2427440"/>
              <a:ext cx="155533" cy="7198"/>
            </a:xfrm>
            <a:custGeom>
              <a:rect b="b" l="l" r="r" t="t"/>
              <a:pathLst>
                <a:path extrusionOk="0" h="122" w="2636">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7018584" y="2493111"/>
              <a:ext cx="62425" cy="7198"/>
            </a:xfrm>
            <a:custGeom>
              <a:rect b="b" l="l" r="r" t="t"/>
              <a:pathLst>
                <a:path extrusionOk="0" h="122" w="1058">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1"/>
            <p:cNvSpPr/>
            <p:nvPr/>
          </p:nvSpPr>
          <p:spPr>
            <a:xfrm>
              <a:off x="7433436" y="2415403"/>
              <a:ext cx="731876" cy="521707"/>
            </a:xfrm>
            <a:custGeom>
              <a:rect b="b" l="l" r="r" t="t"/>
              <a:pathLst>
                <a:path extrusionOk="0" h="8842" w="12404">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1"/>
            <p:cNvSpPr/>
            <p:nvPr/>
          </p:nvSpPr>
          <p:spPr>
            <a:xfrm>
              <a:off x="7430191" y="2412099"/>
              <a:ext cx="738957" cy="528846"/>
            </a:xfrm>
            <a:custGeom>
              <a:rect b="b" l="l" r="r" t="t"/>
              <a:pathLst>
                <a:path extrusionOk="0" h="8963" w="12524">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7474502" y="2375989"/>
              <a:ext cx="731876" cy="88210"/>
            </a:xfrm>
            <a:custGeom>
              <a:rect b="b" l="l" r="r" t="t"/>
              <a:pathLst>
                <a:path extrusionOk="0" h="1495" w="12404">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1"/>
            <p:cNvSpPr/>
            <p:nvPr/>
          </p:nvSpPr>
          <p:spPr>
            <a:xfrm>
              <a:off x="7471198" y="2372685"/>
              <a:ext cx="738485" cy="94759"/>
            </a:xfrm>
            <a:custGeom>
              <a:rect b="b" l="l" r="r" t="t"/>
              <a:pathLst>
                <a:path extrusionOk="0" h="1606" w="12516">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1"/>
            <p:cNvSpPr/>
            <p:nvPr/>
          </p:nvSpPr>
          <p:spPr>
            <a:xfrm>
              <a:off x="7553862" y="2401715"/>
              <a:ext cx="33455" cy="33986"/>
            </a:xfrm>
            <a:custGeom>
              <a:rect b="b" l="l" r="r" t="t"/>
              <a:pathLst>
                <a:path extrusionOk="0" h="576" w="567">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1"/>
            <p:cNvSpPr/>
            <p:nvPr/>
          </p:nvSpPr>
          <p:spPr>
            <a:xfrm>
              <a:off x="7606434" y="2401715"/>
              <a:ext cx="33986" cy="33986"/>
            </a:xfrm>
            <a:custGeom>
              <a:rect b="b" l="l" r="r" t="t"/>
              <a:pathLst>
                <a:path extrusionOk="0" h="576" w="576">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1"/>
            <p:cNvSpPr/>
            <p:nvPr/>
          </p:nvSpPr>
          <p:spPr>
            <a:xfrm>
              <a:off x="7501349" y="2401715"/>
              <a:ext cx="33986" cy="33986"/>
            </a:xfrm>
            <a:custGeom>
              <a:rect b="b" l="l" r="r" t="t"/>
              <a:pathLst>
                <a:path extrusionOk="0" h="576" w="576">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1"/>
            <p:cNvSpPr/>
            <p:nvPr/>
          </p:nvSpPr>
          <p:spPr>
            <a:xfrm>
              <a:off x="7473971" y="2464140"/>
              <a:ext cx="732407" cy="430252"/>
            </a:xfrm>
            <a:custGeom>
              <a:rect b="b" l="l" r="r" t="t"/>
              <a:pathLst>
                <a:path extrusionOk="0" h="7292" w="12413">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a:off x="7470667" y="2460305"/>
              <a:ext cx="739016" cy="437391"/>
            </a:xfrm>
            <a:custGeom>
              <a:rect b="b" l="l" r="r" t="t"/>
              <a:pathLst>
                <a:path extrusionOk="0" h="7413" w="12525">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1"/>
            <p:cNvSpPr/>
            <p:nvPr/>
          </p:nvSpPr>
          <p:spPr>
            <a:xfrm>
              <a:off x="7778310" y="2564859"/>
              <a:ext cx="336083" cy="6608"/>
            </a:xfrm>
            <a:custGeom>
              <a:rect b="b" l="l" r="r" t="t"/>
              <a:pathLst>
                <a:path extrusionOk="0" h="112" w="5696">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1"/>
            <p:cNvSpPr/>
            <p:nvPr/>
          </p:nvSpPr>
          <p:spPr>
            <a:xfrm>
              <a:off x="7778310" y="2614657"/>
              <a:ext cx="122668" cy="7139"/>
            </a:xfrm>
            <a:custGeom>
              <a:rect b="b" l="l" r="r" t="t"/>
              <a:pathLst>
                <a:path extrusionOk="0" h="121" w="2079">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7941395" y="2614657"/>
              <a:ext cx="147272" cy="7139"/>
            </a:xfrm>
            <a:custGeom>
              <a:rect b="b" l="l" r="r" t="t"/>
              <a:pathLst>
                <a:path extrusionOk="0" h="121" w="2496">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1"/>
            <p:cNvSpPr/>
            <p:nvPr/>
          </p:nvSpPr>
          <p:spPr>
            <a:xfrm>
              <a:off x="7778310" y="2766237"/>
              <a:ext cx="217899" cy="6667"/>
            </a:xfrm>
            <a:custGeom>
              <a:rect b="b" l="l" r="r" t="t"/>
              <a:pathLst>
                <a:path extrusionOk="0" h="113" w="3693">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1"/>
            <p:cNvSpPr/>
            <p:nvPr/>
          </p:nvSpPr>
          <p:spPr>
            <a:xfrm>
              <a:off x="7778310" y="2667170"/>
              <a:ext cx="338856" cy="7198"/>
            </a:xfrm>
            <a:custGeom>
              <a:rect b="b" l="l" r="r" t="t"/>
              <a:pathLst>
                <a:path extrusionOk="0" h="122" w="5743">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7778310" y="2716969"/>
              <a:ext cx="112224" cy="7198"/>
            </a:xfrm>
            <a:custGeom>
              <a:rect b="b" l="l" r="r" t="t"/>
              <a:pathLst>
                <a:path extrusionOk="0" h="122" w="1902">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1"/>
            <p:cNvSpPr/>
            <p:nvPr/>
          </p:nvSpPr>
          <p:spPr>
            <a:xfrm>
              <a:off x="7915670" y="2716969"/>
              <a:ext cx="198723" cy="7198"/>
            </a:xfrm>
            <a:custGeom>
              <a:rect b="b" l="l" r="r" t="t"/>
              <a:pathLst>
                <a:path extrusionOk="0" h="122" w="3368">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1"/>
            <p:cNvSpPr/>
            <p:nvPr/>
          </p:nvSpPr>
          <p:spPr>
            <a:xfrm>
              <a:off x="7525953" y="2548397"/>
              <a:ext cx="219020" cy="219020"/>
            </a:xfrm>
            <a:custGeom>
              <a:rect b="b" l="l" r="r" t="t"/>
              <a:pathLst>
                <a:path extrusionOk="0" h="3712" w="3712">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a:off x="7522649" y="2545151"/>
              <a:ext cx="225567" cy="225567"/>
            </a:xfrm>
            <a:custGeom>
              <a:rect b="b" l="l" r="r" t="t"/>
              <a:pathLst>
                <a:path extrusionOk="0" h="3823" w="3823">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1"/>
            <p:cNvSpPr/>
            <p:nvPr/>
          </p:nvSpPr>
          <p:spPr>
            <a:xfrm>
              <a:off x="7516631" y="2550049"/>
              <a:ext cx="218489" cy="218430"/>
            </a:xfrm>
            <a:custGeom>
              <a:rect b="b" l="l" r="r" t="t"/>
              <a:pathLst>
                <a:path extrusionOk="0" h="3702" w="3703">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1"/>
            <p:cNvSpPr/>
            <p:nvPr/>
          </p:nvSpPr>
          <p:spPr>
            <a:xfrm>
              <a:off x="7513386" y="2546213"/>
              <a:ext cx="225569" cy="225569"/>
            </a:xfrm>
            <a:custGeom>
              <a:rect b="b" l="l" r="r" t="t"/>
              <a:pathLst>
                <a:path extrusionOk="0" h="3823" w="3823">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7662251" y="2565921"/>
              <a:ext cx="54814" cy="54814"/>
            </a:xfrm>
            <a:custGeom>
              <a:rect b="b" l="l" r="r" t="t"/>
              <a:pathLst>
                <a:path extrusionOk="0" h="929" w="929">
                  <a:moveTo>
                    <a:pt x="0" y="1"/>
                  </a:moveTo>
                  <a:lnTo>
                    <a:pt x="0" y="928"/>
                  </a:lnTo>
                  <a:lnTo>
                    <a:pt x="928" y="928"/>
                  </a:lnTo>
                  <a:cubicBezTo>
                    <a:pt x="928" y="409"/>
                    <a:pt x="51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1"/>
            <p:cNvSpPr/>
            <p:nvPr/>
          </p:nvSpPr>
          <p:spPr>
            <a:xfrm>
              <a:off x="7658947" y="2562085"/>
              <a:ext cx="61363" cy="61894"/>
            </a:xfrm>
            <a:custGeom>
              <a:rect b="b" l="l" r="r" t="t"/>
              <a:pathLst>
                <a:path extrusionOk="0" h="1049" w="104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1"/>
            <p:cNvSpPr/>
            <p:nvPr/>
          </p:nvSpPr>
          <p:spPr>
            <a:xfrm>
              <a:off x="7985707" y="2216444"/>
              <a:ext cx="377208" cy="339092"/>
            </a:xfrm>
            <a:custGeom>
              <a:rect b="b" l="l" r="r" t="t"/>
              <a:pathLst>
                <a:path extrusionOk="0" h="5747" w="6393">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1"/>
            <p:cNvSpPr/>
            <p:nvPr/>
          </p:nvSpPr>
          <p:spPr>
            <a:xfrm>
              <a:off x="8001047" y="2212904"/>
              <a:ext cx="345995" cy="345995"/>
            </a:xfrm>
            <a:custGeom>
              <a:rect b="b" l="l" r="r" t="t"/>
              <a:pathLst>
                <a:path extrusionOk="0" h="5864" w="5864">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1"/>
            <p:cNvSpPr/>
            <p:nvPr/>
          </p:nvSpPr>
          <p:spPr>
            <a:xfrm>
              <a:off x="7997212" y="2199923"/>
              <a:ext cx="384878" cy="339387"/>
            </a:xfrm>
            <a:custGeom>
              <a:rect b="b" l="l" r="r" t="t"/>
              <a:pathLst>
                <a:path extrusionOk="0" h="5752" w="6523">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1"/>
            <p:cNvSpPr/>
            <p:nvPr/>
          </p:nvSpPr>
          <p:spPr>
            <a:xfrm>
              <a:off x="8016388" y="2196442"/>
              <a:ext cx="345995" cy="345995"/>
            </a:xfrm>
            <a:custGeom>
              <a:rect b="b" l="l" r="r" t="t"/>
              <a:pathLst>
                <a:path extrusionOk="0" h="5864" w="5864">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1"/>
            <p:cNvSpPr/>
            <p:nvPr/>
          </p:nvSpPr>
          <p:spPr>
            <a:xfrm>
              <a:off x="8070553" y="2285655"/>
              <a:ext cx="224507" cy="141844"/>
            </a:xfrm>
            <a:custGeom>
              <a:rect b="b" l="l" r="r" t="t"/>
              <a:pathLst>
                <a:path extrusionOk="0" h="2404" w="3805">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1"/>
            <p:cNvSpPr/>
            <p:nvPr/>
          </p:nvSpPr>
          <p:spPr>
            <a:xfrm>
              <a:off x="8066718" y="2282410"/>
              <a:ext cx="231588" cy="148393"/>
            </a:xfrm>
            <a:custGeom>
              <a:rect b="b" l="l" r="r" t="t"/>
              <a:pathLst>
                <a:path extrusionOk="0" h="2515" w="3925">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1"/>
            <p:cNvSpPr/>
            <p:nvPr/>
          </p:nvSpPr>
          <p:spPr>
            <a:xfrm>
              <a:off x="5843948" y="3263280"/>
              <a:ext cx="422581" cy="300504"/>
            </a:xfrm>
            <a:custGeom>
              <a:rect b="b" l="l" r="r" t="t"/>
              <a:pathLst>
                <a:path extrusionOk="0" h="5093" w="7162">
                  <a:moveTo>
                    <a:pt x="0" y="0"/>
                  </a:moveTo>
                  <a:lnTo>
                    <a:pt x="0" y="5093"/>
                  </a:lnTo>
                  <a:lnTo>
                    <a:pt x="7162" y="5093"/>
                  </a:lnTo>
                  <a:lnTo>
                    <a:pt x="7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1"/>
            <p:cNvSpPr/>
            <p:nvPr/>
          </p:nvSpPr>
          <p:spPr>
            <a:xfrm>
              <a:off x="5840112" y="3259976"/>
              <a:ext cx="429721" cy="307643"/>
            </a:xfrm>
            <a:custGeom>
              <a:rect b="b" l="l" r="r" t="t"/>
              <a:pathLst>
                <a:path extrusionOk="0" h="5214" w="7283">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1"/>
            <p:cNvSpPr/>
            <p:nvPr/>
          </p:nvSpPr>
          <p:spPr>
            <a:xfrm>
              <a:off x="5151544" y="2042680"/>
              <a:ext cx="1807388" cy="1218417"/>
            </a:xfrm>
            <a:custGeom>
              <a:rect b="b" l="l" r="r" t="t"/>
              <a:pathLst>
                <a:path extrusionOk="0" h="20650" w="30632">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1"/>
            <p:cNvSpPr/>
            <p:nvPr/>
          </p:nvSpPr>
          <p:spPr>
            <a:xfrm>
              <a:off x="5148240" y="2039376"/>
              <a:ext cx="1813996" cy="1225026"/>
            </a:xfrm>
            <a:custGeom>
              <a:rect b="b" l="l" r="r" t="t"/>
              <a:pathLst>
                <a:path extrusionOk="0" h="20762" w="30744">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
            <p:cNvSpPr/>
            <p:nvPr/>
          </p:nvSpPr>
          <p:spPr>
            <a:xfrm>
              <a:off x="5151544" y="2076076"/>
              <a:ext cx="1807388" cy="1218417"/>
            </a:xfrm>
            <a:custGeom>
              <a:rect b="b" l="l" r="r" t="t"/>
              <a:pathLst>
                <a:path extrusionOk="0" h="20650" w="30632">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1"/>
            <p:cNvSpPr/>
            <p:nvPr/>
          </p:nvSpPr>
          <p:spPr>
            <a:xfrm>
              <a:off x="5148240" y="2072771"/>
              <a:ext cx="1813996" cy="1225026"/>
            </a:xfrm>
            <a:custGeom>
              <a:rect b="b" l="l" r="r" t="t"/>
              <a:pathLst>
                <a:path extrusionOk="0" h="20762" w="30744">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1"/>
            <p:cNvSpPr/>
            <p:nvPr/>
          </p:nvSpPr>
          <p:spPr>
            <a:xfrm>
              <a:off x="5254977" y="2195380"/>
              <a:ext cx="1597218" cy="973790"/>
            </a:xfrm>
            <a:custGeom>
              <a:rect b="b" l="l" r="r" t="t"/>
              <a:pathLst>
                <a:path extrusionOk="0" h="16504" w="2707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1"/>
            <p:cNvSpPr/>
            <p:nvPr/>
          </p:nvSpPr>
          <p:spPr>
            <a:xfrm>
              <a:off x="5251673" y="2192076"/>
              <a:ext cx="1603826" cy="980929"/>
            </a:xfrm>
            <a:custGeom>
              <a:rect b="b" l="l" r="r" t="t"/>
              <a:pathLst>
                <a:path extrusionOk="0" h="16625" w="27182">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1"/>
            <p:cNvSpPr/>
            <p:nvPr/>
          </p:nvSpPr>
          <p:spPr>
            <a:xfrm>
              <a:off x="6850543" y="2586749"/>
              <a:ext cx="6608" cy="189990"/>
            </a:xfrm>
            <a:custGeom>
              <a:rect b="b" l="l" r="r" t="t"/>
              <a:pathLst>
                <a:path extrusionOk="0" h="3220" w="112">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1"/>
            <p:cNvSpPr/>
            <p:nvPr/>
          </p:nvSpPr>
          <p:spPr>
            <a:xfrm>
              <a:off x="6035531" y="2114369"/>
              <a:ext cx="38883" cy="38352"/>
            </a:xfrm>
            <a:custGeom>
              <a:rect b="b" l="l" r="r" t="t"/>
              <a:pathLst>
                <a:path extrusionOk="0" h="650" w="659">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1"/>
            <p:cNvSpPr/>
            <p:nvPr/>
          </p:nvSpPr>
          <p:spPr>
            <a:xfrm>
              <a:off x="6032227" y="2110533"/>
              <a:ext cx="46023" cy="46023"/>
            </a:xfrm>
            <a:custGeom>
              <a:rect b="b" l="l" r="r" t="t"/>
              <a:pathLst>
                <a:path extrusionOk="0" h="780" w="78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1"/>
            <p:cNvSpPr/>
            <p:nvPr/>
          </p:nvSpPr>
          <p:spPr>
            <a:xfrm>
              <a:off x="6808356" y="3211239"/>
              <a:ext cx="38942" cy="38942"/>
            </a:xfrm>
            <a:custGeom>
              <a:rect b="b" l="l" r="r" t="t"/>
              <a:pathLst>
                <a:path extrusionOk="0" h="660" w="66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1"/>
            <p:cNvSpPr/>
            <p:nvPr/>
          </p:nvSpPr>
          <p:spPr>
            <a:xfrm>
              <a:off x="6805111" y="3207404"/>
              <a:ext cx="46023" cy="46082"/>
            </a:xfrm>
            <a:custGeom>
              <a:rect b="b" l="l" r="r" t="t"/>
              <a:pathLst>
                <a:path extrusionOk="0" h="781" w="78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1"/>
            <p:cNvSpPr/>
            <p:nvPr/>
          </p:nvSpPr>
          <p:spPr>
            <a:xfrm>
              <a:off x="6741564" y="3219441"/>
              <a:ext cx="22539" cy="21949"/>
            </a:xfrm>
            <a:custGeom>
              <a:rect b="b" l="l" r="r" t="t"/>
              <a:pathLst>
                <a:path extrusionOk="0" h="372" w="382">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1"/>
            <p:cNvSpPr/>
            <p:nvPr/>
          </p:nvSpPr>
          <p:spPr>
            <a:xfrm>
              <a:off x="6697253" y="3219441"/>
              <a:ext cx="22480" cy="21949"/>
            </a:xfrm>
            <a:custGeom>
              <a:rect b="b" l="l" r="r" t="t"/>
              <a:pathLst>
                <a:path extrusionOk="0" h="372" w="381">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1"/>
            <p:cNvSpPr/>
            <p:nvPr/>
          </p:nvSpPr>
          <p:spPr>
            <a:xfrm>
              <a:off x="5844479" y="3294434"/>
              <a:ext cx="421519" cy="77825"/>
            </a:xfrm>
            <a:custGeom>
              <a:rect b="b" l="l" r="r" t="t"/>
              <a:pathLst>
                <a:path extrusionOk="0" h="1319" w="7144">
                  <a:moveTo>
                    <a:pt x="0" y="1"/>
                  </a:moveTo>
                  <a:lnTo>
                    <a:pt x="0" y="1318"/>
                  </a:lnTo>
                  <a:lnTo>
                    <a:pt x="7144" y="1318"/>
                  </a:lnTo>
                  <a:lnTo>
                    <a:pt x="71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1"/>
            <p:cNvSpPr/>
            <p:nvPr/>
          </p:nvSpPr>
          <p:spPr>
            <a:xfrm>
              <a:off x="5841174" y="3291189"/>
              <a:ext cx="428128" cy="84316"/>
            </a:xfrm>
            <a:custGeom>
              <a:rect b="b" l="l" r="r" t="t"/>
              <a:pathLst>
                <a:path extrusionOk="0" h="1429" w="7256">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1"/>
            <p:cNvSpPr/>
            <p:nvPr/>
          </p:nvSpPr>
          <p:spPr>
            <a:xfrm>
              <a:off x="5257691" y="3542955"/>
              <a:ext cx="1595094" cy="130869"/>
            </a:xfrm>
            <a:custGeom>
              <a:rect b="b" l="l" r="r" t="t"/>
              <a:pathLst>
                <a:path extrusionOk="0" h="2218" w="27034">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a:off x="5253856" y="3539120"/>
              <a:ext cx="1602764" cy="138540"/>
            </a:xfrm>
            <a:custGeom>
              <a:rect b="b" l="l" r="r" t="t"/>
              <a:pathLst>
                <a:path extrusionOk="0" h="2348" w="27164">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a:off x="5425733"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5422487" y="3569743"/>
              <a:ext cx="119895" cy="44960"/>
            </a:xfrm>
            <a:custGeom>
              <a:rect b="b" l="l" r="r" t="t"/>
              <a:pathLst>
                <a:path extrusionOk="0" h="762" w="2032">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5565334" y="3573047"/>
              <a:ext cx="113345" cy="38352"/>
            </a:xfrm>
            <a:custGeom>
              <a:rect b="b" l="l" r="r" t="t"/>
              <a:pathLst>
                <a:path extrusionOk="0" h="650" w="1921">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5562030" y="3569743"/>
              <a:ext cx="119954" cy="44960"/>
            </a:xfrm>
            <a:custGeom>
              <a:rect b="b" l="l" r="r" t="t"/>
              <a:pathLst>
                <a:path extrusionOk="0" h="762" w="2033">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5708712"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5705467" y="3569743"/>
              <a:ext cx="119895" cy="44960"/>
            </a:xfrm>
            <a:custGeom>
              <a:rect b="b" l="l" r="r" t="t"/>
              <a:pathLst>
                <a:path extrusionOk="0" h="762" w="2032">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5848314" y="3573047"/>
              <a:ext cx="112814" cy="38352"/>
            </a:xfrm>
            <a:custGeom>
              <a:rect b="b" l="l" r="r" t="t"/>
              <a:pathLst>
                <a:path extrusionOk="0" h="650" w="1912">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5845010" y="3569743"/>
              <a:ext cx="119954" cy="44960"/>
            </a:xfrm>
            <a:custGeom>
              <a:rect b="b" l="l" r="r" t="t"/>
              <a:pathLst>
                <a:path extrusionOk="0" h="762" w="2033">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5990099" y="3573047"/>
              <a:ext cx="112814" cy="38352"/>
            </a:xfrm>
            <a:custGeom>
              <a:rect b="b" l="l" r="r" t="t"/>
              <a:pathLst>
                <a:path extrusionOk="0" h="650" w="1912">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5986794" y="3569743"/>
              <a:ext cx="119364" cy="44960"/>
            </a:xfrm>
            <a:custGeom>
              <a:rect b="b" l="l" r="r" t="t"/>
              <a:pathLst>
                <a:path extrusionOk="0" h="762" w="2023">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6129641"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6126337" y="3569743"/>
              <a:ext cx="119423" cy="44960"/>
            </a:xfrm>
            <a:custGeom>
              <a:rect b="b" l="l" r="r" t="t"/>
              <a:pathLst>
                <a:path extrusionOk="0" h="762" w="2024">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6273078" y="3573047"/>
              <a:ext cx="112814" cy="38352"/>
            </a:xfrm>
            <a:custGeom>
              <a:rect b="b" l="l" r="r" t="t"/>
              <a:pathLst>
                <a:path extrusionOk="0" h="650" w="1912">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6269243" y="3569743"/>
              <a:ext cx="119895" cy="44960"/>
            </a:xfrm>
            <a:custGeom>
              <a:rect b="b" l="l" r="r" t="t"/>
              <a:pathLst>
                <a:path extrusionOk="0" h="762" w="2032">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6412621"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6409376" y="3569743"/>
              <a:ext cx="119364" cy="44960"/>
            </a:xfrm>
            <a:custGeom>
              <a:rect b="b" l="l" r="r" t="t"/>
              <a:pathLst>
                <a:path extrusionOk="0" h="762" w="2023">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6559303"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6556058" y="3569743"/>
              <a:ext cx="119364" cy="44960"/>
            </a:xfrm>
            <a:custGeom>
              <a:rect b="b" l="l" r="r" t="t"/>
              <a:pathLst>
                <a:path extrusionOk="0" h="762" w="2023">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5359531"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5356227" y="3596058"/>
              <a:ext cx="119364" cy="44901"/>
            </a:xfrm>
            <a:custGeom>
              <a:rect b="b" l="l" r="r" t="t"/>
              <a:pathLst>
                <a:path extrusionOk="0" h="761" w="2023">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5499074"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5495828"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5642510"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5639206" y="3596058"/>
              <a:ext cx="119423" cy="44901"/>
            </a:xfrm>
            <a:custGeom>
              <a:rect b="b" l="l" r="r" t="t"/>
              <a:pathLst>
                <a:path extrusionOk="0" h="761" w="2024">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1"/>
            <p:cNvSpPr/>
            <p:nvPr/>
          </p:nvSpPr>
          <p:spPr>
            <a:xfrm>
              <a:off x="5782053"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1"/>
            <p:cNvSpPr/>
            <p:nvPr/>
          </p:nvSpPr>
          <p:spPr>
            <a:xfrm>
              <a:off x="5778808"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1"/>
            <p:cNvSpPr/>
            <p:nvPr/>
          </p:nvSpPr>
          <p:spPr>
            <a:xfrm>
              <a:off x="5923307" y="3599304"/>
              <a:ext cx="113345" cy="38411"/>
            </a:xfrm>
            <a:custGeom>
              <a:rect b="b" l="l" r="r" t="t"/>
              <a:pathLst>
                <a:path extrusionOk="0" h="651" w="1921">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1"/>
            <p:cNvSpPr/>
            <p:nvPr/>
          </p:nvSpPr>
          <p:spPr>
            <a:xfrm>
              <a:off x="5920003" y="3596058"/>
              <a:ext cx="119954" cy="44901"/>
            </a:xfrm>
            <a:custGeom>
              <a:rect b="b" l="l" r="r" t="t"/>
              <a:pathLst>
                <a:path extrusionOk="0" h="761" w="2033">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1"/>
            <p:cNvSpPr/>
            <p:nvPr/>
          </p:nvSpPr>
          <p:spPr>
            <a:xfrm>
              <a:off x="6063440"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1"/>
            <p:cNvSpPr/>
            <p:nvPr/>
          </p:nvSpPr>
          <p:spPr>
            <a:xfrm>
              <a:off x="6060136" y="3596058"/>
              <a:ext cx="119364" cy="44901"/>
            </a:xfrm>
            <a:custGeom>
              <a:rect b="b" l="l" r="r" t="t"/>
              <a:pathLst>
                <a:path extrusionOk="0" h="761" w="2023">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1"/>
            <p:cNvSpPr/>
            <p:nvPr/>
          </p:nvSpPr>
          <p:spPr>
            <a:xfrm>
              <a:off x="6206818" y="3599304"/>
              <a:ext cx="112814" cy="38411"/>
            </a:xfrm>
            <a:custGeom>
              <a:rect b="b" l="l" r="r" t="t"/>
              <a:pathLst>
                <a:path extrusionOk="0" h="651" w="1912">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1"/>
            <p:cNvSpPr/>
            <p:nvPr/>
          </p:nvSpPr>
          <p:spPr>
            <a:xfrm>
              <a:off x="6202982" y="3596058"/>
              <a:ext cx="119954" cy="44901"/>
            </a:xfrm>
            <a:custGeom>
              <a:rect b="b" l="l" r="r" t="t"/>
              <a:pathLst>
                <a:path extrusionOk="0" h="761" w="2033">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1"/>
            <p:cNvSpPr/>
            <p:nvPr/>
          </p:nvSpPr>
          <p:spPr>
            <a:xfrm>
              <a:off x="6346419"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1"/>
            <p:cNvSpPr/>
            <p:nvPr/>
          </p:nvSpPr>
          <p:spPr>
            <a:xfrm>
              <a:off x="6342584" y="3596058"/>
              <a:ext cx="119895" cy="44901"/>
            </a:xfrm>
            <a:custGeom>
              <a:rect b="b" l="l" r="r" t="t"/>
              <a:pathLst>
                <a:path extrusionOk="0" h="761" w="2032">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1"/>
            <p:cNvSpPr/>
            <p:nvPr/>
          </p:nvSpPr>
          <p:spPr>
            <a:xfrm>
              <a:off x="6493101"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1"/>
            <p:cNvSpPr/>
            <p:nvPr/>
          </p:nvSpPr>
          <p:spPr>
            <a:xfrm>
              <a:off x="6489797" y="3596058"/>
              <a:ext cx="119423" cy="44901"/>
            </a:xfrm>
            <a:custGeom>
              <a:rect b="b" l="l" r="r" t="t"/>
              <a:pathLst>
                <a:path extrusionOk="0" h="761" w="2024">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1"/>
            <p:cNvSpPr/>
            <p:nvPr/>
          </p:nvSpPr>
          <p:spPr>
            <a:xfrm>
              <a:off x="6632644"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1"/>
            <p:cNvSpPr/>
            <p:nvPr/>
          </p:nvSpPr>
          <p:spPr>
            <a:xfrm>
              <a:off x="6629399"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1"/>
            <p:cNvSpPr/>
            <p:nvPr/>
          </p:nvSpPr>
          <p:spPr>
            <a:xfrm>
              <a:off x="5370447" y="2293916"/>
              <a:ext cx="907057" cy="792060"/>
            </a:xfrm>
            <a:custGeom>
              <a:rect b="b" l="l" r="r" t="t"/>
              <a:pathLst>
                <a:path extrusionOk="0" h="13424" w="15373">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1"/>
            <p:cNvSpPr/>
            <p:nvPr/>
          </p:nvSpPr>
          <p:spPr>
            <a:xfrm>
              <a:off x="5367201" y="2290611"/>
              <a:ext cx="913606" cy="798668"/>
            </a:xfrm>
            <a:custGeom>
              <a:rect b="b" l="l" r="r" t="t"/>
              <a:pathLst>
                <a:path extrusionOk="0" h="13536" w="15484">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1"/>
            <p:cNvSpPr/>
            <p:nvPr/>
          </p:nvSpPr>
          <p:spPr>
            <a:xfrm>
              <a:off x="5370447" y="2293916"/>
              <a:ext cx="907057" cy="72279"/>
            </a:xfrm>
            <a:custGeom>
              <a:rect b="b" l="l" r="r" t="t"/>
              <a:pathLst>
                <a:path extrusionOk="0" h="1225" w="15373">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1"/>
            <p:cNvSpPr/>
            <p:nvPr/>
          </p:nvSpPr>
          <p:spPr>
            <a:xfrm>
              <a:off x="5367201" y="2290611"/>
              <a:ext cx="913606" cy="78887"/>
            </a:xfrm>
            <a:custGeom>
              <a:rect b="b" l="l" r="r" t="t"/>
              <a:pathLst>
                <a:path extrusionOk="0" h="1337" w="15484">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1"/>
            <p:cNvSpPr/>
            <p:nvPr/>
          </p:nvSpPr>
          <p:spPr>
            <a:xfrm>
              <a:off x="5462433"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1"/>
            <p:cNvSpPr/>
            <p:nvPr/>
          </p:nvSpPr>
          <p:spPr>
            <a:xfrm>
              <a:off x="5510048"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1"/>
            <p:cNvSpPr/>
            <p:nvPr/>
          </p:nvSpPr>
          <p:spPr>
            <a:xfrm>
              <a:off x="5415348"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1"/>
            <p:cNvSpPr/>
            <p:nvPr/>
          </p:nvSpPr>
          <p:spPr>
            <a:xfrm>
              <a:off x="5458597" y="2489275"/>
              <a:ext cx="556165" cy="7198"/>
            </a:xfrm>
            <a:custGeom>
              <a:rect b="b" l="l" r="r" t="t"/>
              <a:pathLst>
                <a:path extrusionOk="0" h="122" w="9426">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1"/>
            <p:cNvSpPr/>
            <p:nvPr/>
          </p:nvSpPr>
          <p:spPr>
            <a:xfrm>
              <a:off x="5458597" y="2588932"/>
              <a:ext cx="199844" cy="7139"/>
            </a:xfrm>
            <a:custGeom>
              <a:rect b="b" l="l" r="r" t="t"/>
              <a:pathLst>
                <a:path extrusionOk="0" h="121" w="3387">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1"/>
            <p:cNvSpPr/>
            <p:nvPr/>
          </p:nvSpPr>
          <p:spPr>
            <a:xfrm>
              <a:off x="5731192" y="2588932"/>
              <a:ext cx="240851" cy="7139"/>
            </a:xfrm>
            <a:custGeom>
              <a:rect b="b" l="l" r="r" t="t"/>
              <a:pathLst>
                <a:path extrusionOk="0" h="121" w="4082">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1"/>
            <p:cNvSpPr/>
            <p:nvPr/>
          </p:nvSpPr>
          <p:spPr>
            <a:xfrm>
              <a:off x="5458597" y="2892150"/>
              <a:ext cx="359094" cy="6608"/>
            </a:xfrm>
            <a:custGeom>
              <a:rect b="b" l="l" r="r" t="t"/>
              <a:pathLst>
                <a:path extrusionOk="0" h="112" w="6086">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1"/>
            <p:cNvSpPr/>
            <p:nvPr/>
          </p:nvSpPr>
          <p:spPr>
            <a:xfrm>
              <a:off x="5458597" y="2694017"/>
              <a:ext cx="561121" cy="6608"/>
            </a:xfrm>
            <a:custGeom>
              <a:rect b="b" l="l" r="r" t="t"/>
              <a:pathLst>
                <a:path extrusionOk="0" h="112" w="951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1"/>
            <p:cNvSpPr/>
            <p:nvPr/>
          </p:nvSpPr>
          <p:spPr>
            <a:xfrm>
              <a:off x="5458597" y="2793614"/>
              <a:ext cx="182320" cy="7198"/>
            </a:xfrm>
            <a:custGeom>
              <a:rect b="b" l="l" r="r" t="t"/>
              <a:pathLst>
                <a:path extrusionOk="0" h="122" w="309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1"/>
            <p:cNvSpPr/>
            <p:nvPr/>
          </p:nvSpPr>
          <p:spPr>
            <a:xfrm>
              <a:off x="5688474" y="2793614"/>
              <a:ext cx="326288" cy="7198"/>
            </a:xfrm>
            <a:custGeom>
              <a:rect b="b" l="l" r="r" t="t"/>
              <a:pathLst>
                <a:path extrusionOk="0" h="122" w="553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1"/>
            <p:cNvSpPr/>
            <p:nvPr/>
          </p:nvSpPr>
          <p:spPr>
            <a:xfrm>
              <a:off x="6337628" y="2408264"/>
              <a:ext cx="409483" cy="672224"/>
            </a:xfrm>
            <a:custGeom>
              <a:rect b="b" l="l" r="r" t="t"/>
              <a:pathLst>
                <a:path extrusionOk="0" h="11393" w="694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1"/>
            <p:cNvSpPr/>
            <p:nvPr/>
          </p:nvSpPr>
          <p:spPr>
            <a:xfrm>
              <a:off x="6334383" y="2405019"/>
              <a:ext cx="416563" cy="678773"/>
            </a:xfrm>
            <a:custGeom>
              <a:rect b="b" l="l" r="r" t="t"/>
              <a:pathLst>
                <a:path extrusionOk="0" h="11504" w="706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1"/>
            <p:cNvSpPr/>
            <p:nvPr/>
          </p:nvSpPr>
          <p:spPr>
            <a:xfrm>
              <a:off x="6397280" y="2535829"/>
              <a:ext cx="135825" cy="7139"/>
            </a:xfrm>
            <a:custGeom>
              <a:rect b="b" l="l" r="r" t="t"/>
              <a:pathLst>
                <a:path extrusionOk="0" h="121" w="2302">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1"/>
            <p:cNvSpPr/>
            <p:nvPr/>
          </p:nvSpPr>
          <p:spPr>
            <a:xfrm>
              <a:off x="6558772" y="2535829"/>
              <a:ext cx="53162" cy="7139"/>
            </a:xfrm>
            <a:custGeom>
              <a:rect b="b" l="l" r="r" t="t"/>
              <a:pathLst>
                <a:path extrusionOk="0" h="121" w="901">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1"/>
            <p:cNvSpPr/>
            <p:nvPr/>
          </p:nvSpPr>
          <p:spPr>
            <a:xfrm>
              <a:off x="6641967" y="2535829"/>
              <a:ext cx="48796" cy="7139"/>
            </a:xfrm>
            <a:custGeom>
              <a:rect b="b" l="l" r="r" t="t"/>
              <a:pathLst>
                <a:path extrusionOk="0" h="121" w="827">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1"/>
            <p:cNvSpPr/>
            <p:nvPr/>
          </p:nvSpPr>
          <p:spPr>
            <a:xfrm>
              <a:off x="6554937" y="2625042"/>
              <a:ext cx="135825" cy="6608"/>
            </a:xfrm>
            <a:custGeom>
              <a:rect b="b" l="l" r="r" t="t"/>
              <a:pathLst>
                <a:path extrusionOk="0" h="112" w="2302">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1"/>
            <p:cNvSpPr/>
            <p:nvPr/>
          </p:nvSpPr>
          <p:spPr>
            <a:xfrm>
              <a:off x="6476108" y="2625042"/>
              <a:ext cx="53162" cy="6608"/>
            </a:xfrm>
            <a:custGeom>
              <a:rect b="b" l="l" r="r" t="t"/>
              <a:pathLst>
                <a:path extrusionOk="0" h="112" w="901">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1"/>
            <p:cNvSpPr/>
            <p:nvPr/>
          </p:nvSpPr>
          <p:spPr>
            <a:xfrm>
              <a:off x="6397280" y="2625042"/>
              <a:ext cx="48796" cy="6608"/>
            </a:xfrm>
            <a:custGeom>
              <a:rect b="b" l="l" r="r" t="t"/>
              <a:pathLst>
                <a:path extrusionOk="0" h="112" w="827">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1"/>
            <p:cNvSpPr/>
            <p:nvPr/>
          </p:nvSpPr>
          <p:spPr>
            <a:xfrm>
              <a:off x="6397280" y="2580140"/>
              <a:ext cx="73459" cy="6667"/>
            </a:xfrm>
            <a:custGeom>
              <a:rect b="b" l="l" r="r" t="t"/>
              <a:pathLst>
                <a:path extrusionOk="0" h="113" w="1245">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1"/>
            <p:cNvSpPr/>
            <p:nvPr/>
          </p:nvSpPr>
          <p:spPr>
            <a:xfrm>
              <a:off x="6491980" y="2580140"/>
              <a:ext cx="119954" cy="6667"/>
            </a:xfrm>
            <a:custGeom>
              <a:rect b="b" l="l" r="r" t="t"/>
              <a:pathLst>
                <a:path extrusionOk="0" h="113" w="2033">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1"/>
            <p:cNvSpPr/>
            <p:nvPr/>
          </p:nvSpPr>
          <p:spPr>
            <a:xfrm>
              <a:off x="6641967" y="2580140"/>
              <a:ext cx="48796" cy="6667"/>
            </a:xfrm>
            <a:custGeom>
              <a:rect b="b" l="l" r="r" t="t"/>
              <a:pathLst>
                <a:path extrusionOk="0" h="113" w="827">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1"/>
            <p:cNvSpPr/>
            <p:nvPr/>
          </p:nvSpPr>
          <p:spPr>
            <a:xfrm>
              <a:off x="6397280" y="2664456"/>
              <a:ext cx="135825" cy="7198"/>
            </a:xfrm>
            <a:custGeom>
              <a:rect b="b" l="l" r="r" t="t"/>
              <a:pathLst>
                <a:path extrusionOk="0" h="122" w="2302">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1"/>
            <p:cNvSpPr/>
            <p:nvPr/>
          </p:nvSpPr>
          <p:spPr>
            <a:xfrm>
              <a:off x="6558772" y="2664456"/>
              <a:ext cx="53162" cy="7198"/>
            </a:xfrm>
            <a:custGeom>
              <a:rect b="b" l="l" r="r" t="t"/>
              <a:pathLst>
                <a:path extrusionOk="0" h="122" w="901">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1"/>
            <p:cNvSpPr/>
            <p:nvPr/>
          </p:nvSpPr>
          <p:spPr>
            <a:xfrm>
              <a:off x="6397280" y="2806772"/>
              <a:ext cx="135825" cy="7139"/>
            </a:xfrm>
            <a:custGeom>
              <a:rect b="b" l="l" r="r" t="t"/>
              <a:pathLst>
                <a:path extrusionOk="0" h="121" w="2302">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p:nvPr/>
          </p:nvSpPr>
          <p:spPr>
            <a:xfrm>
              <a:off x="6558772" y="2806772"/>
              <a:ext cx="53162" cy="7139"/>
            </a:xfrm>
            <a:custGeom>
              <a:rect b="b" l="l" r="r" t="t"/>
              <a:pathLst>
                <a:path extrusionOk="0" h="121" w="901">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1"/>
            <p:cNvSpPr/>
            <p:nvPr/>
          </p:nvSpPr>
          <p:spPr>
            <a:xfrm>
              <a:off x="6641967" y="2664456"/>
              <a:ext cx="48796" cy="7198"/>
            </a:xfrm>
            <a:custGeom>
              <a:rect b="b" l="l" r="r" t="t"/>
              <a:pathLst>
                <a:path extrusionOk="0" h="122" w="827">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1"/>
            <p:cNvSpPr/>
            <p:nvPr/>
          </p:nvSpPr>
          <p:spPr>
            <a:xfrm>
              <a:off x="6554937" y="2753669"/>
              <a:ext cx="135825" cy="6608"/>
            </a:xfrm>
            <a:custGeom>
              <a:rect b="b" l="l" r="r" t="t"/>
              <a:pathLst>
                <a:path extrusionOk="0" h="112" w="2302">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6476108" y="2753669"/>
              <a:ext cx="53162" cy="6608"/>
            </a:xfrm>
            <a:custGeom>
              <a:rect b="b" l="l" r="r" t="t"/>
              <a:pathLst>
                <a:path extrusionOk="0" h="112" w="901">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6397280" y="2753669"/>
              <a:ext cx="48796" cy="6608"/>
            </a:xfrm>
            <a:custGeom>
              <a:rect b="b" l="l" r="r" t="t"/>
              <a:pathLst>
                <a:path extrusionOk="0" h="112" w="827">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6476108" y="2854919"/>
              <a:ext cx="53162" cy="7198"/>
            </a:xfrm>
            <a:custGeom>
              <a:rect b="b" l="l" r="r" t="t"/>
              <a:pathLst>
                <a:path extrusionOk="0" h="122" w="901">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6397280" y="2854919"/>
              <a:ext cx="48796" cy="7198"/>
            </a:xfrm>
            <a:custGeom>
              <a:rect b="b" l="l" r="r" t="t"/>
              <a:pathLst>
                <a:path extrusionOk="0" h="122" w="827">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6397280" y="2708236"/>
              <a:ext cx="73459" cy="7198"/>
            </a:xfrm>
            <a:custGeom>
              <a:rect b="b" l="l" r="r" t="t"/>
              <a:pathLst>
                <a:path extrusionOk="0" h="122" w="1245">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6491980" y="2708236"/>
              <a:ext cx="119954" cy="7198"/>
            </a:xfrm>
            <a:custGeom>
              <a:rect b="b" l="l" r="r" t="t"/>
              <a:pathLst>
                <a:path extrusionOk="0" h="122" w="2033">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6641967" y="2708236"/>
              <a:ext cx="48796" cy="7198"/>
            </a:xfrm>
            <a:custGeom>
              <a:rect b="b" l="l" r="r" t="t"/>
              <a:pathLst>
                <a:path extrusionOk="0" h="122" w="827">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6396218" y="2902534"/>
              <a:ext cx="119895" cy="6667"/>
            </a:xfrm>
            <a:custGeom>
              <a:rect b="b" l="l" r="r" t="t"/>
              <a:pathLst>
                <a:path extrusionOk="0" h="113" w="2032">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6396218" y="2946905"/>
              <a:ext cx="49327" cy="6608"/>
            </a:xfrm>
            <a:custGeom>
              <a:rect b="b" l="l" r="r" t="t"/>
              <a:pathLst>
                <a:path extrusionOk="0" h="112" w="836">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1"/>
            <p:cNvSpPr/>
            <p:nvPr/>
          </p:nvSpPr>
          <p:spPr>
            <a:xfrm>
              <a:off x="5656730" y="2411037"/>
              <a:ext cx="707803" cy="605963"/>
            </a:xfrm>
            <a:custGeom>
              <a:rect b="b" l="l" r="r" t="t"/>
              <a:pathLst>
                <a:path extrusionOk="0" h="10270" w="11996">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1"/>
            <p:cNvSpPr/>
            <p:nvPr/>
          </p:nvSpPr>
          <p:spPr>
            <a:xfrm>
              <a:off x="5695023" y="2385312"/>
              <a:ext cx="707272" cy="605432"/>
            </a:xfrm>
            <a:custGeom>
              <a:rect b="b" l="l" r="r" t="t"/>
              <a:pathLst>
                <a:path extrusionOk="0" h="10261" w="11987">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1"/>
            <p:cNvSpPr/>
            <p:nvPr/>
          </p:nvSpPr>
          <p:spPr>
            <a:xfrm>
              <a:off x="5691778" y="2382007"/>
              <a:ext cx="714352" cy="611982"/>
            </a:xfrm>
            <a:custGeom>
              <a:rect b="b" l="l" r="r" t="t"/>
              <a:pathLst>
                <a:path extrusionOk="0" h="10372" w="12107">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1"/>
            <p:cNvSpPr/>
            <p:nvPr/>
          </p:nvSpPr>
          <p:spPr>
            <a:xfrm>
              <a:off x="5647408" y="1634318"/>
              <a:ext cx="784979" cy="105144"/>
            </a:xfrm>
            <a:custGeom>
              <a:rect b="b" l="l" r="r" t="t"/>
              <a:pathLst>
                <a:path extrusionOk="0" h="1782" w="13304">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5644163" y="1630483"/>
              <a:ext cx="791529" cy="112283"/>
            </a:xfrm>
            <a:custGeom>
              <a:rect b="b" l="l" r="r" t="t"/>
              <a:pathLst>
                <a:path extrusionOk="0" h="1903" w="13415">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5783174" y="1797993"/>
              <a:ext cx="513505" cy="61363"/>
            </a:xfrm>
            <a:custGeom>
              <a:rect b="b" l="l" r="r" t="t"/>
              <a:pathLst>
                <a:path extrusionOk="0" h="1040" w="8703">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1"/>
            <p:cNvSpPr/>
            <p:nvPr/>
          </p:nvSpPr>
          <p:spPr>
            <a:xfrm>
              <a:off x="5779870" y="1794689"/>
              <a:ext cx="520055" cy="67972"/>
            </a:xfrm>
            <a:custGeom>
              <a:rect b="b" l="l" r="r" t="t"/>
              <a:pathLst>
                <a:path extrusionOk="0" h="1152" w="8814">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1"/>
            <p:cNvSpPr/>
            <p:nvPr/>
          </p:nvSpPr>
          <p:spPr>
            <a:xfrm>
              <a:off x="5918351" y="1908565"/>
              <a:ext cx="243093" cy="75052"/>
            </a:xfrm>
            <a:custGeom>
              <a:rect b="b" l="l" r="r" t="t"/>
              <a:pathLst>
                <a:path extrusionOk="0" h="1272" w="412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1"/>
            <p:cNvSpPr/>
            <p:nvPr/>
          </p:nvSpPr>
          <p:spPr>
            <a:xfrm>
              <a:off x="5915106" y="1904730"/>
              <a:ext cx="249643" cy="82133"/>
            </a:xfrm>
            <a:custGeom>
              <a:rect b="b" l="l" r="r" t="t"/>
              <a:pathLst>
                <a:path extrusionOk="0" h="1392" w="4231">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a:off x="5656199" y="1614611"/>
              <a:ext cx="784979" cy="105144"/>
            </a:xfrm>
            <a:custGeom>
              <a:rect b="b" l="l" r="r" t="t"/>
              <a:pathLst>
                <a:path extrusionOk="0" h="1782" w="13304">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a:off x="5652895" y="1611366"/>
              <a:ext cx="792119" cy="112224"/>
            </a:xfrm>
            <a:custGeom>
              <a:rect b="b" l="l" r="r" t="t"/>
              <a:pathLst>
                <a:path extrusionOk="0" h="1902" w="13425">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a:off x="5742698" y="1644172"/>
              <a:ext cx="607615" cy="42246"/>
            </a:xfrm>
            <a:custGeom>
              <a:rect b="b" l="l" r="r" t="t"/>
              <a:pathLst>
                <a:path extrusionOk="0" h="716" w="10298">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a:off x="5792497" y="1778817"/>
              <a:ext cx="512909" cy="61363"/>
            </a:xfrm>
            <a:custGeom>
              <a:rect b="b" l="l" r="r" t="t"/>
              <a:pathLst>
                <a:path extrusionOk="0" h="1040" w="8693">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a:off x="5788662" y="1775572"/>
              <a:ext cx="520055" cy="67913"/>
            </a:xfrm>
            <a:custGeom>
              <a:rect b="b" l="l" r="r" t="t"/>
              <a:pathLst>
                <a:path extrusionOk="0" h="1151" w="8814">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a:off x="5896460" y="1795810"/>
              <a:ext cx="27436" cy="27436"/>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a:off x="5953399" y="1795810"/>
              <a:ext cx="27437" cy="27437"/>
            </a:xfrm>
            <a:custGeom>
              <a:rect b="b" l="l" r="r" t="t"/>
              <a:pathLst>
                <a:path extrusionOk="0" h="465" w="465">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1"/>
            <p:cNvSpPr/>
            <p:nvPr/>
          </p:nvSpPr>
          <p:spPr>
            <a:xfrm>
              <a:off x="6006502" y="1795810"/>
              <a:ext cx="27437" cy="27437"/>
            </a:xfrm>
            <a:custGeom>
              <a:rect b="b" l="l" r="r" t="t"/>
              <a:pathLst>
                <a:path extrusionOk="0" h="465" w="465">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1"/>
            <p:cNvSpPr/>
            <p:nvPr/>
          </p:nvSpPr>
          <p:spPr>
            <a:xfrm>
              <a:off x="6063440" y="1795810"/>
              <a:ext cx="27378" cy="27437"/>
            </a:xfrm>
            <a:custGeom>
              <a:rect b="b" l="l" r="r" t="t"/>
              <a:pathLst>
                <a:path extrusionOk="0" h="465" w="464">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1"/>
            <p:cNvSpPr/>
            <p:nvPr/>
          </p:nvSpPr>
          <p:spPr>
            <a:xfrm>
              <a:off x="6118136" y="1795810"/>
              <a:ext cx="27437" cy="27437"/>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6175074" y="1795810"/>
              <a:ext cx="27437" cy="27437"/>
            </a:xfrm>
            <a:custGeom>
              <a:rect b="b" l="l" r="r" t="t"/>
              <a:pathLst>
                <a:path extrusionOk="0" h="465" w="465">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5860882" y="1237521"/>
              <a:ext cx="328471" cy="329002"/>
            </a:xfrm>
            <a:custGeom>
              <a:rect b="b" l="l" r="r" t="t"/>
              <a:pathLst>
                <a:path extrusionOk="0" h="5576" w="5567">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5857046" y="1234217"/>
              <a:ext cx="335610" cy="335610"/>
            </a:xfrm>
            <a:custGeom>
              <a:rect b="b" l="l" r="r" t="t"/>
              <a:pathLst>
                <a:path extrusionOk="0" h="5688" w="5688">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5884424" y="1216693"/>
              <a:ext cx="329002" cy="329002"/>
            </a:xfrm>
            <a:custGeom>
              <a:rect b="b" l="l" r="r" t="t"/>
              <a:pathLst>
                <a:path extrusionOk="0" h="5576" w="5576">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a:off x="5881179" y="1213448"/>
              <a:ext cx="335551" cy="335551"/>
            </a:xfrm>
            <a:custGeom>
              <a:rect b="b" l="l" r="r" t="t"/>
              <a:pathLst>
                <a:path extrusionOk="0" h="5687" w="5687">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5975820" y="1391284"/>
              <a:ext cx="146210" cy="73105"/>
            </a:xfrm>
            <a:custGeom>
              <a:rect b="b" l="l" r="r" t="t"/>
              <a:pathLst>
                <a:path extrusionOk="0" h="1239" w="2478">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5972575" y="1387508"/>
              <a:ext cx="152759" cy="80480"/>
            </a:xfrm>
            <a:custGeom>
              <a:rect b="b" l="l" r="r" t="t"/>
              <a:pathLst>
                <a:path extrusionOk="0" h="1364" w="2589">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6007564" y="1298236"/>
              <a:ext cx="83254" cy="82723"/>
            </a:xfrm>
            <a:custGeom>
              <a:rect b="b" l="l" r="r" t="t"/>
              <a:pathLst>
                <a:path extrusionOk="0" h="1402" w="1411">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6004318" y="1294401"/>
              <a:ext cx="89803" cy="89862"/>
            </a:xfrm>
            <a:custGeom>
              <a:rect b="b" l="l" r="r" t="t"/>
              <a:pathLst>
                <a:path extrusionOk="0" h="1523" w="1522">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p:nvPr/>
          </p:nvSpPr>
          <p:spPr>
            <a:xfrm>
              <a:off x="5927673" y="1888858"/>
              <a:ext cx="242562" cy="75583"/>
            </a:xfrm>
            <a:custGeom>
              <a:rect b="b" l="l" r="r" t="t"/>
              <a:pathLst>
                <a:path extrusionOk="0" h="1281" w="4111">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a:off x="5924369" y="1885554"/>
              <a:ext cx="249112" cy="82192"/>
            </a:xfrm>
            <a:custGeom>
              <a:rect b="b" l="l" r="r" t="t"/>
              <a:pathLst>
                <a:path extrusionOk="0" h="1393" w="4222">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5808369" y="2463550"/>
              <a:ext cx="490494" cy="488842"/>
            </a:xfrm>
            <a:custGeom>
              <a:rect b="b" l="l" r="r" t="t"/>
              <a:pathLst>
                <a:path extrusionOk="0" h="8285" w="8313">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5807248" y="2460305"/>
              <a:ext cx="492677" cy="495922"/>
            </a:xfrm>
            <a:custGeom>
              <a:rect b="b" l="l" r="r" t="t"/>
              <a:pathLst>
                <a:path extrusionOk="0" h="8405" w="835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5808369" y="2421422"/>
              <a:ext cx="490494" cy="489373"/>
            </a:xfrm>
            <a:custGeom>
              <a:rect b="b" l="l" r="r" t="t"/>
              <a:pathLst>
                <a:path extrusionOk="0" h="8294" w="8313">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5807248" y="2418117"/>
              <a:ext cx="492677" cy="495981"/>
            </a:xfrm>
            <a:custGeom>
              <a:rect b="b" l="l" r="r" t="t"/>
              <a:pathLst>
                <a:path extrusionOk="0" h="8406" w="835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21"/>
            <p:cNvGrpSpPr/>
            <p:nvPr/>
          </p:nvGrpSpPr>
          <p:grpSpPr>
            <a:xfrm>
              <a:off x="5968208" y="2549518"/>
              <a:ext cx="174119" cy="231588"/>
              <a:chOff x="4803668" y="3224977"/>
              <a:chExt cx="98578" cy="131115"/>
            </a:xfrm>
          </p:grpSpPr>
          <p:sp>
            <p:nvSpPr>
              <p:cNvPr id="1015" name="Google Shape;1015;p21"/>
              <p:cNvSpPr/>
              <p:nvPr/>
            </p:nvSpPr>
            <p:spPr>
              <a:xfrm>
                <a:off x="4821006" y="3226815"/>
                <a:ext cx="63870" cy="47769"/>
              </a:xfrm>
              <a:custGeom>
                <a:rect b="b" l="l" r="r" t="t"/>
                <a:pathLst>
                  <a:path extrusionOk="0" h="1430" w="1912">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4818834" y="3224977"/>
                <a:ext cx="67912" cy="51477"/>
              </a:xfrm>
              <a:custGeom>
                <a:rect b="b" l="l" r="r" t="t"/>
                <a:pathLst>
                  <a:path extrusionOk="0" h="1541" w="2033">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4805506" y="3274550"/>
                <a:ext cx="94870" cy="79671"/>
              </a:xfrm>
              <a:custGeom>
                <a:rect b="b" l="l" r="r" t="t"/>
                <a:pathLst>
                  <a:path extrusionOk="0" h="2385" w="284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4803668" y="3272680"/>
                <a:ext cx="98578" cy="83412"/>
              </a:xfrm>
              <a:custGeom>
                <a:rect b="b" l="l" r="r" t="t"/>
                <a:pathLst>
                  <a:path extrusionOk="0" h="2497" w="2951">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4842084" y="3295930"/>
                <a:ext cx="21413" cy="36913"/>
              </a:xfrm>
              <a:custGeom>
                <a:rect b="b" l="l" r="r" t="t"/>
                <a:pathLst>
                  <a:path extrusionOk="0" h="1105" w="641">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30"/>
          <p:cNvSpPr txBox="1"/>
          <p:nvPr>
            <p:ph idx="2" type="subTitle"/>
          </p:nvPr>
        </p:nvSpPr>
        <p:spPr>
          <a:xfrm>
            <a:off x="720000" y="1556625"/>
            <a:ext cx="34404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transformation from the original coordinates to the top view were obtained using a transformation matrix based on the camera’s intrinsic and extrinsic parameters, which helps to remove the effects of perspective distortion.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matrix is one output of the Court Identification </a:t>
            </a:r>
            <a:endParaRPr/>
          </a:p>
          <a:p>
            <a:pPr indent="0" lvl="0" marL="0" rtl="0" algn="l">
              <a:spcBef>
                <a:spcPts val="0"/>
              </a:spcBef>
              <a:spcAft>
                <a:spcPts val="0"/>
              </a:spcAft>
              <a:buNone/>
            </a:pPr>
            <a:r>
              <a:t/>
            </a:r>
            <a:endParaRPr/>
          </a:p>
        </p:txBody>
      </p:sp>
      <p:sp>
        <p:nvSpPr>
          <p:cNvPr id="1705" name="Google Shape;1705;p30"/>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Rectification</a:t>
            </a:r>
            <a:endParaRPr/>
          </a:p>
          <a:p>
            <a:pPr indent="0" lvl="0" marL="0" rtl="0" algn="l">
              <a:spcBef>
                <a:spcPts val="0"/>
              </a:spcBef>
              <a:spcAft>
                <a:spcPts val="0"/>
              </a:spcAft>
              <a:buNone/>
            </a:pPr>
            <a:r>
              <a:t/>
            </a:r>
            <a:endParaRPr/>
          </a:p>
        </p:txBody>
      </p:sp>
      <p:sp>
        <p:nvSpPr>
          <p:cNvPr id="1706" name="Google Shape;1706;p30"/>
          <p:cNvSpPr txBox="1"/>
          <p:nvPr>
            <p:ph idx="3" type="subTitle"/>
          </p:nvPr>
        </p:nvSpPr>
        <p:spPr>
          <a:xfrm>
            <a:off x="720000" y="1114375"/>
            <a:ext cx="40983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 1 - Transformation Matrix</a:t>
            </a:r>
            <a:endParaRPr/>
          </a:p>
        </p:txBody>
      </p:sp>
      <p:grpSp>
        <p:nvGrpSpPr>
          <p:cNvPr id="1707" name="Google Shape;1707;p30"/>
          <p:cNvGrpSpPr/>
          <p:nvPr/>
        </p:nvGrpSpPr>
        <p:grpSpPr>
          <a:xfrm>
            <a:off x="7225270" y="3648873"/>
            <a:ext cx="1072755" cy="864325"/>
            <a:chOff x="7225068" y="3582212"/>
            <a:chExt cx="1155488" cy="930983"/>
          </a:xfrm>
        </p:grpSpPr>
        <p:grpSp>
          <p:nvGrpSpPr>
            <p:cNvPr id="1708" name="Google Shape;1708;p30"/>
            <p:cNvGrpSpPr/>
            <p:nvPr/>
          </p:nvGrpSpPr>
          <p:grpSpPr>
            <a:xfrm>
              <a:off x="8190795" y="3582212"/>
              <a:ext cx="189761" cy="189761"/>
              <a:chOff x="5448853" y="3419595"/>
              <a:chExt cx="78736" cy="78736"/>
            </a:xfrm>
          </p:grpSpPr>
          <p:sp>
            <p:nvSpPr>
              <p:cNvPr id="1709" name="Google Shape;1709;p30"/>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0"/>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7" name="Google Shape;1717;p30"/>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8" name="Google Shape;1718;p30"/>
          <p:cNvSpPr txBox="1"/>
          <p:nvPr>
            <p:ph idx="2" type="subTitle"/>
          </p:nvPr>
        </p:nvSpPr>
        <p:spPr>
          <a:xfrm>
            <a:off x="4716700" y="1556616"/>
            <a:ext cx="34404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a:t>
            </a:r>
            <a:r>
              <a:rPr lang="en"/>
              <a:t> the matrix M we can then obtain the rectified version by:</a:t>
            </a:r>
            <a:endParaRPr/>
          </a:p>
          <a:p>
            <a:pPr indent="0" lvl="0" marL="457200" rtl="0" algn="l">
              <a:spcBef>
                <a:spcPts val="0"/>
              </a:spcBef>
              <a:spcAft>
                <a:spcPts val="0"/>
              </a:spcAft>
              <a:buNone/>
            </a:pPr>
            <a:r>
              <a:t/>
            </a:r>
            <a:endParaRPr b="1"/>
          </a:p>
        </p:txBody>
      </p:sp>
      <p:sp>
        <p:nvSpPr>
          <p:cNvPr id="1719" name="Google Shape;1719;p30"/>
          <p:cNvSpPr txBox="1"/>
          <p:nvPr>
            <p:ph idx="3" type="subTitle"/>
          </p:nvPr>
        </p:nvSpPr>
        <p:spPr>
          <a:xfrm>
            <a:off x="4716700" y="1114375"/>
            <a:ext cx="448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 2 - Coordinate Transform</a:t>
            </a:r>
            <a:endParaRPr/>
          </a:p>
        </p:txBody>
      </p:sp>
      <p:pic>
        <p:nvPicPr>
          <p:cNvPr id="1720" name="Google Shape;1720;p30"/>
          <p:cNvPicPr preferRelativeResize="0"/>
          <p:nvPr/>
        </p:nvPicPr>
        <p:blipFill>
          <a:blip r:embed="rId3">
            <a:alphaModFix/>
          </a:blip>
          <a:stretch>
            <a:fillRect/>
          </a:stretch>
        </p:blipFill>
        <p:spPr>
          <a:xfrm>
            <a:off x="5041975" y="2115530"/>
            <a:ext cx="3009900" cy="133350"/>
          </a:xfrm>
          <a:prstGeom prst="rect">
            <a:avLst/>
          </a:prstGeom>
          <a:noFill/>
          <a:ln>
            <a:noFill/>
          </a:ln>
        </p:spPr>
      </p:pic>
      <p:sp>
        <p:nvSpPr>
          <p:cNvPr id="1721" name="Google Shape;1721;p30"/>
          <p:cNvSpPr txBox="1"/>
          <p:nvPr>
            <p:ph idx="2" type="subTitle"/>
          </p:nvPr>
        </p:nvSpPr>
        <p:spPr>
          <a:xfrm>
            <a:off x="4716700" y="2348279"/>
            <a:ext cx="34404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then, obtaining the final coordinates by:</a:t>
            </a:r>
            <a:endParaRPr/>
          </a:p>
          <a:p>
            <a:pPr indent="0" lvl="0" marL="457200" rtl="0" algn="l">
              <a:spcBef>
                <a:spcPts val="0"/>
              </a:spcBef>
              <a:spcAft>
                <a:spcPts val="0"/>
              </a:spcAft>
              <a:buNone/>
            </a:pPr>
            <a:r>
              <a:t/>
            </a:r>
            <a:endParaRPr b="1"/>
          </a:p>
        </p:txBody>
      </p:sp>
      <p:pic>
        <p:nvPicPr>
          <p:cNvPr id="1722" name="Google Shape;1722;p30"/>
          <p:cNvPicPr preferRelativeResize="0"/>
          <p:nvPr/>
        </p:nvPicPr>
        <p:blipFill>
          <a:blip r:embed="rId4">
            <a:alphaModFix/>
          </a:blip>
          <a:stretch>
            <a:fillRect/>
          </a:stretch>
        </p:blipFill>
        <p:spPr>
          <a:xfrm>
            <a:off x="4818297" y="2783201"/>
            <a:ext cx="1575788" cy="558900"/>
          </a:xfrm>
          <a:prstGeom prst="rect">
            <a:avLst/>
          </a:prstGeom>
          <a:noFill/>
          <a:ln>
            <a:noFill/>
          </a:ln>
        </p:spPr>
      </p:pic>
      <p:pic>
        <p:nvPicPr>
          <p:cNvPr id="1723" name="Google Shape;1723;p30"/>
          <p:cNvPicPr preferRelativeResize="0"/>
          <p:nvPr/>
        </p:nvPicPr>
        <p:blipFill>
          <a:blip r:embed="rId5">
            <a:alphaModFix/>
          </a:blip>
          <a:stretch>
            <a:fillRect/>
          </a:stretch>
        </p:blipFill>
        <p:spPr>
          <a:xfrm>
            <a:off x="6843600" y="2683504"/>
            <a:ext cx="826800" cy="330720"/>
          </a:xfrm>
          <a:prstGeom prst="rect">
            <a:avLst/>
          </a:prstGeom>
          <a:noFill/>
          <a:ln>
            <a:noFill/>
          </a:ln>
        </p:spPr>
      </p:pic>
      <p:pic>
        <p:nvPicPr>
          <p:cNvPr id="1724" name="Google Shape;1724;p30"/>
          <p:cNvPicPr preferRelativeResize="0"/>
          <p:nvPr/>
        </p:nvPicPr>
        <p:blipFill>
          <a:blip r:embed="rId6">
            <a:alphaModFix/>
          </a:blip>
          <a:stretch>
            <a:fillRect/>
          </a:stretch>
        </p:blipFill>
        <p:spPr>
          <a:xfrm>
            <a:off x="6843598" y="3162984"/>
            <a:ext cx="826800" cy="337142"/>
          </a:xfrm>
          <a:prstGeom prst="rect">
            <a:avLst/>
          </a:prstGeom>
          <a:noFill/>
          <a:ln>
            <a:noFill/>
          </a:ln>
        </p:spPr>
      </p:pic>
      <p:sp>
        <p:nvSpPr>
          <p:cNvPr id="1725" name="Google Shape;1725;p30"/>
          <p:cNvSpPr txBox="1"/>
          <p:nvPr/>
        </p:nvSpPr>
        <p:spPr>
          <a:xfrm>
            <a:off x="720000" y="3711588"/>
            <a:ext cx="525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The output of this phase should be:</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location of the ball in the rectified image on every frame in which a bounce was identified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31"/>
          <p:cNvSpPr txBox="1"/>
          <p:nvPr>
            <p:ph type="title"/>
          </p:nvPr>
        </p:nvSpPr>
        <p:spPr>
          <a:xfrm>
            <a:off x="4167975" y="2436275"/>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Implementation</a:t>
            </a:r>
            <a:endParaRPr sz="3800"/>
          </a:p>
        </p:txBody>
      </p:sp>
      <p:sp>
        <p:nvSpPr>
          <p:cNvPr id="1731" name="Google Shape;1731;p31"/>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1732" name="Google Shape;1732;p31"/>
          <p:cNvGrpSpPr/>
          <p:nvPr/>
        </p:nvGrpSpPr>
        <p:grpSpPr>
          <a:xfrm>
            <a:off x="713237" y="1219150"/>
            <a:ext cx="2955370" cy="2463165"/>
            <a:chOff x="1136562" y="1210000"/>
            <a:chExt cx="2955370" cy="2463165"/>
          </a:xfrm>
        </p:grpSpPr>
        <p:sp>
          <p:nvSpPr>
            <p:cNvPr id="1733" name="Google Shape;1733;p31"/>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1"/>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1"/>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1"/>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1"/>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1"/>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1"/>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1"/>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1"/>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1"/>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1"/>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1"/>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1"/>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1"/>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1"/>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1"/>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1"/>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1"/>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1"/>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1"/>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1"/>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1"/>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1"/>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1"/>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1"/>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1"/>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1"/>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1"/>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1"/>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1"/>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1"/>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1"/>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1"/>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1"/>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1"/>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1"/>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1"/>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1"/>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1"/>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1"/>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1"/>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1"/>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1"/>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1"/>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1"/>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1"/>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1"/>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1"/>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1"/>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1"/>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1"/>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1"/>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1"/>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1"/>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1"/>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1"/>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1"/>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1"/>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1"/>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1"/>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1"/>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1"/>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1"/>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1"/>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1"/>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1"/>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1"/>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1"/>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1"/>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1"/>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1"/>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1"/>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1"/>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1"/>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1"/>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1"/>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1"/>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1"/>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1"/>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1"/>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1"/>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1"/>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1"/>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1"/>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1"/>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1"/>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1"/>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1"/>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1"/>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1"/>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1"/>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1"/>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1"/>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1"/>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1"/>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1"/>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1"/>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1"/>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1"/>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1"/>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1"/>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1"/>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1"/>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1"/>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1"/>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1"/>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1"/>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1"/>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1"/>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1"/>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1"/>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1"/>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1"/>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1"/>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1"/>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1"/>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1"/>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1"/>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1"/>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1"/>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1"/>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1"/>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1"/>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1"/>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1"/>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1"/>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1"/>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1"/>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1"/>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1"/>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1"/>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1"/>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1"/>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1"/>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1"/>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32"/>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Summary</a:t>
            </a:r>
            <a:endParaRPr/>
          </a:p>
          <a:p>
            <a:pPr indent="0" lvl="0" marL="0" rtl="0" algn="l">
              <a:spcBef>
                <a:spcPts val="0"/>
              </a:spcBef>
              <a:spcAft>
                <a:spcPts val="0"/>
              </a:spcAft>
              <a:buNone/>
            </a:pPr>
            <a:r>
              <a:t/>
            </a:r>
            <a:endParaRPr/>
          </a:p>
        </p:txBody>
      </p:sp>
      <p:sp>
        <p:nvSpPr>
          <p:cNvPr id="1941" name="Google Shape;1941;p32"/>
          <p:cNvSpPr/>
          <p:nvPr/>
        </p:nvSpPr>
        <p:spPr>
          <a:xfrm>
            <a:off x="15311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4950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54589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74228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txBox="1"/>
          <p:nvPr/>
        </p:nvSpPr>
        <p:spPr>
          <a:xfrm flipH="1">
            <a:off x="713125" y="19387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Data Gathering of the rallies</a:t>
            </a:r>
            <a:endParaRPr sz="1200">
              <a:solidFill>
                <a:schemeClr val="dk1"/>
              </a:solidFill>
              <a:latin typeface="Open Sans"/>
              <a:ea typeface="Open Sans"/>
              <a:cs typeface="Open Sans"/>
              <a:sym typeface="Open Sans"/>
            </a:endParaRPr>
          </a:p>
        </p:txBody>
      </p:sp>
      <p:sp>
        <p:nvSpPr>
          <p:cNvPr id="1946" name="Google Shape;1946;p32"/>
          <p:cNvSpPr txBox="1"/>
          <p:nvPr/>
        </p:nvSpPr>
        <p:spPr>
          <a:xfrm flipH="1">
            <a:off x="2677025" y="19387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Tracking of the ball (NN implementation)</a:t>
            </a:r>
            <a:endParaRPr sz="1200">
              <a:solidFill>
                <a:schemeClr val="dk1"/>
              </a:solidFill>
              <a:latin typeface="Open Sans"/>
              <a:ea typeface="Open Sans"/>
              <a:cs typeface="Open Sans"/>
              <a:sym typeface="Open Sans"/>
            </a:endParaRPr>
          </a:p>
        </p:txBody>
      </p:sp>
      <p:sp>
        <p:nvSpPr>
          <p:cNvPr id="1947" name="Google Shape;1947;p32"/>
          <p:cNvSpPr txBox="1"/>
          <p:nvPr/>
        </p:nvSpPr>
        <p:spPr>
          <a:xfrm flipH="1">
            <a:off x="4640925" y="19387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Choosing best input form</a:t>
            </a:r>
            <a:endParaRPr sz="1200">
              <a:solidFill>
                <a:schemeClr val="dk1"/>
              </a:solidFill>
              <a:latin typeface="Open Sans"/>
              <a:ea typeface="Open Sans"/>
              <a:cs typeface="Open Sans"/>
              <a:sym typeface="Open Sans"/>
            </a:endParaRPr>
          </a:p>
        </p:txBody>
      </p:sp>
      <p:sp>
        <p:nvSpPr>
          <p:cNvPr id="1948" name="Google Shape;1948;p32"/>
          <p:cNvSpPr txBox="1"/>
          <p:nvPr/>
        </p:nvSpPr>
        <p:spPr>
          <a:xfrm flipH="1">
            <a:off x="6604825" y="19387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Data Pre-processing</a:t>
            </a:r>
            <a:endParaRPr sz="1200">
              <a:solidFill>
                <a:schemeClr val="dk1"/>
              </a:solidFill>
              <a:latin typeface="Open Sans"/>
              <a:ea typeface="Open Sans"/>
              <a:cs typeface="Open Sans"/>
              <a:sym typeface="Open Sans"/>
            </a:endParaRPr>
          </a:p>
        </p:txBody>
      </p:sp>
      <p:cxnSp>
        <p:nvCxnSpPr>
          <p:cNvPr id="1949" name="Google Shape;1949;p32"/>
          <p:cNvCxnSpPr>
            <a:stCxn id="1941" idx="3"/>
            <a:endCxn id="1942" idx="1"/>
          </p:cNvCxnSpPr>
          <p:nvPr/>
        </p:nvCxnSpPr>
        <p:spPr>
          <a:xfrm>
            <a:off x="17075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950" name="Google Shape;1950;p32"/>
          <p:cNvCxnSpPr>
            <a:stCxn id="1942" idx="3"/>
            <a:endCxn id="1943" idx="1"/>
          </p:cNvCxnSpPr>
          <p:nvPr/>
        </p:nvCxnSpPr>
        <p:spPr>
          <a:xfrm>
            <a:off x="36714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951" name="Google Shape;1951;p32"/>
          <p:cNvCxnSpPr>
            <a:stCxn id="1943" idx="3"/>
            <a:endCxn id="1944" idx="1"/>
          </p:cNvCxnSpPr>
          <p:nvPr/>
        </p:nvCxnSpPr>
        <p:spPr>
          <a:xfrm>
            <a:off x="56353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952" name="Google Shape;1952;p32"/>
          <p:cNvCxnSpPr>
            <a:stCxn id="1941" idx="2"/>
            <a:endCxn id="1945" idx="0"/>
          </p:cNvCxnSpPr>
          <p:nvPr/>
        </p:nvCxnSpPr>
        <p:spPr>
          <a:xfrm>
            <a:off x="16193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953" name="Google Shape;1953;p32"/>
          <p:cNvCxnSpPr>
            <a:stCxn id="1942" idx="2"/>
            <a:endCxn id="1946" idx="0"/>
          </p:cNvCxnSpPr>
          <p:nvPr/>
        </p:nvCxnSpPr>
        <p:spPr>
          <a:xfrm>
            <a:off x="35832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954" name="Google Shape;1954;p32"/>
          <p:cNvCxnSpPr>
            <a:stCxn id="1943" idx="2"/>
            <a:endCxn id="1947" idx="0"/>
          </p:cNvCxnSpPr>
          <p:nvPr/>
        </p:nvCxnSpPr>
        <p:spPr>
          <a:xfrm>
            <a:off x="55471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955" name="Google Shape;1955;p32"/>
          <p:cNvCxnSpPr>
            <a:stCxn id="1944" idx="2"/>
            <a:endCxn id="1948" idx="0"/>
          </p:cNvCxnSpPr>
          <p:nvPr/>
        </p:nvCxnSpPr>
        <p:spPr>
          <a:xfrm>
            <a:off x="7511025" y="1614300"/>
            <a:ext cx="0" cy="324600"/>
          </a:xfrm>
          <a:prstGeom prst="straightConnector1">
            <a:avLst/>
          </a:prstGeom>
          <a:noFill/>
          <a:ln cap="flat" cmpd="sng" w="9525">
            <a:solidFill>
              <a:schemeClr val="dk1"/>
            </a:solidFill>
            <a:prstDash val="solid"/>
            <a:round/>
            <a:headEnd len="med" w="med" type="none"/>
            <a:tailEnd len="med" w="med" type="none"/>
          </a:ln>
        </p:spPr>
      </p:cxnSp>
      <p:sp>
        <p:nvSpPr>
          <p:cNvPr id="1956" name="Google Shape;1956;p32"/>
          <p:cNvSpPr/>
          <p:nvPr/>
        </p:nvSpPr>
        <p:spPr>
          <a:xfrm>
            <a:off x="15311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2"/>
          <p:cNvSpPr/>
          <p:nvPr/>
        </p:nvSpPr>
        <p:spPr>
          <a:xfrm>
            <a:off x="34950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2"/>
          <p:cNvSpPr/>
          <p:nvPr/>
        </p:nvSpPr>
        <p:spPr>
          <a:xfrm>
            <a:off x="54589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2"/>
          <p:cNvSpPr/>
          <p:nvPr/>
        </p:nvSpPr>
        <p:spPr>
          <a:xfrm>
            <a:off x="74228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2"/>
          <p:cNvSpPr txBox="1"/>
          <p:nvPr/>
        </p:nvSpPr>
        <p:spPr>
          <a:xfrm flipH="1">
            <a:off x="713125" y="384942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Bounce moment Identification (</a:t>
            </a:r>
            <a:r>
              <a:rPr lang="en" sz="1200">
                <a:solidFill>
                  <a:schemeClr val="dk1"/>
                </a:solidFill>
                <a:latin typeface="Open Sans"/>
                <a:ea typeface="Open Sans"/>
                <a:cs typeface="Open Sans"/>
                <a:sym typeface="Open Sans"/>
              </a:rPr>
              <a:t>strategy</a:t>
            </a:r>
            <a:r>
              <a:rPr lang="en" sz="1200">
                <a:solidFill>
                  <a:schemeClr val="dk1"/>
                </a:solidFill>
                <a:latin typeface="Open Sans"/>
                <a:ea typeface="Open Sans"/>
                <a:cs typeface="Open Sans"/>
                <a:sym typeface="Open Sans"/>
              </a:rPr>
              <a:t> 1 and 2)</a:t>
            </a:r>
            <a:endParaRPr sz="1200">
              <a:solidFill>
                <a:schemeClr val="dk1"/>
              </a:solidFill>
              <a:latin typeface="Open Sans"/>
              <a:ea typeface="Open Sans"/>
              <a:cs typeface="Open Sans"/>
              <a:sym typeface="Open Sans"/>
            </a:endParaRPr>
          </a:p>
        </p:txBody>
      </p:sp>
      <p:sp>
        <p:nvSpPr>
          <p:cNvPr id="1961" name="Google Shape;1961;p32"/>
          <p:cNvSpPr txBox="1"/>
          <p:nvPr/>
        </p:nvSpPr>
        <p:spPr>
          <a:xfrm flipH="1">
            <a:off x="2677025" y="384942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Court Identification</a:t>
            </a:r>
            <a:endParaRPr sz="1200">
              <a:solidFill>
                <a:schemeClr val="dk1"/>
              </a:solidFill>
              <a:latin typeface="Open Sans"/>
              <a:ea typeface="Open Sans"/>
              <a:cs typeface="Open Sans"/>
              <a:sym typeface="Open Sans"/>
            </a:endParaRPr>
          </a:p>
        </p:txBody>
      </p:sp>
      <p:sp>
        <p:nvSpPr>
          <p:cNvPr id="1962" name="Google Shape;1962;p32"/>
          <p:cNvSpPr txBox="1"/>
          <p:nvPr/>
        </p:nvSpPr>
        <p:spPr>
          <a:xfrm flipH="1">
            <a:off x="4640925" y="384942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Image Rectification</a:t>
            </a:r>
            <a:endParaRPr sz="1200">
              <a:solidFill>
                <a:schemeClr val="dk1"/>
              </a:solidFill>
              <a:latin typeface="Open Sans"/>
              <a:ea typeface="Open Sans"/>
              <a:cs typeface="Open Sans"/>
              <a:sym typeface="Open Sans"/>
            </a:endParaRPr>
          </a:p>
        </p:txBody>
      </p:sp>
      <p:sp>
        <p:nvSpPr>
          <p:cNvPr id="1963" name="Google Shape;1963;p32"/>
          <p:cNvSpPr txBox="1"/>
          <p:nvPr/>
        </p:nvSpPr>
        <p:spPr>
          <a:xfrm flipH="1">
            <a:off x="6604825" y="384942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Absolute coordinates extraction</a:t>
            </a:r>
            <a:endParaRPr sz="1200">
              <a:solidFill>
                <a:schemeClr val="dk1"/>
              </a:solidFill>
              <a:latin typeface="Open Sans"/>
              <a:ea typeface="Open Sans"/>
              <a:cs typeface="Open Sans"/>
              <a:sym typeface="Open Sans"/>
            </a:endParaRPr>
          </a:p>
        </p:txBody>
      </p:sp>
      <p:cxnSp>
        <p:nvCxnSpPr>
          <p:cNvPr id="1964" name="Google Shape;1964;p32"/>
          <p:cNvCxnSpPr>
            <a:stCxn id="1956" idx="3"/>
            <a:endCxn id="1957" idx="1"/>
          </p:cNvCxnSpPr>
          <p:nvPr/>
        </p:nvCxnSpPr>
        <p:spPr>
          <a:xfrm>
            <a:off x="1707525" y="34367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965" name="Google Shape;1965;p32"/>
          <p:cNvCxnSpPr>
            <a:stCxn id="1957" idx="3"/>
            <a:endCxn id="1958" idx="1"/>
          </p:cNvCxnSpPr>
          <p:nvPr/>
        </p:nvCxnSpPr>
        <p:spPr>
          <a:xfrm>
            <a:off x="3671425" y="34367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966" name="Google Shape;1966;p32"/>
          <p:cNvCxnSpPr>
            <a:stCxn id="1958" idx="3"/>
            <a:endCxn id="1959" idx="1"/>
          </p:cNvCxnSpPr>
          <p:nvPr/>
        </p:nvCxnSpPr>
        <p:spPr>
          <a:xfrm>
            <a:off x="5635325" y="34367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967" name="Google Shape;1967;p32"/>
          <p:cNvCxnSpPr>
            <a:stCxn id="1956" idx="2"/>
            <a:endCxn id="1960" idx="0"/>
          </p:cNvCxnSpPr>
          <p:nvPr/>
        </p:nvCxnSpPr>
        <p:spPr>
          <a:xfrm>
            <a:off x="1619325" y="35249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968" name="Google Shape;1968;p32"/>
          <p:cNvCxnSpPr>
            <a:stCxn id="1957" idx="2"/>
            <a:endCxn id="1961" idx="0"/>
          </p:cNvCxnSpPr>
          <p:nvPr/>
        </p:nvCxnSpPr>
        <p:spPr>
          <a:xfrm>
            <a:off x="3583225" y="35249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969" name="Google Shape;1969;p32"/>
          <p:cNvCxnSpPr>
            <a:stCxn id="1958" idx="2"/>
            <a:endCxn id="1962" idx="0"/>
          </p:cNvCxnSpPr>
          <p:nvPr/>
        </p:nvCxnSpPr>
        <p:spPr>
          <a:xfrm>
            <a:off x="5547125" y="35249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970" name="Google Shape;1970;p32"/>
          <p:cNvCxnSpPr>
            <a:stCxn id="1959" idx="2"/>
            <a:endCxn id="1963" idx="0"/>
          </p:cNvCxnSpPr>
          <p:nvPr/>
        </p:nvCxnSpPr>
        <p:spPr>
          <a:xfrm>
            <a:off x="7511025" y="35249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971" name="Google Shape;1971;p32"/>
          <p:cNvCxnSpPr>
            <a:stCxn id="1948" idx="2"/>
            <a:endCxn id="1956" idx="0"/>
          </p:cNvCxnSpPr>
          <p:nvPr/>
        </p:nvCxnSpPr>
        <p:spPr>
          <a:xfrm rot="5400000">
            <a:off x="4047175" y="-115325"/>
            <a:ext cx="1035900" cy="5891700"/>
          </a:xfrm>
          <a:prstGeom prst="bentConnector3">
            <a:avLst>
              <a:gd fmla="val 50004"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3"/>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Gathering of the rallies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7" name="Google Shape;1977;p33"/>
          <p:cNvSpPr txBox="1"/>
          <p:nvPr>
            <p:ph idx="2" type="subTitle"/>
          </p:nvPr>
        </p:nvSpPr>
        <p:spPr>
          <a:xfrm>
            <a:off x="720000" y="1556625"/>
            <a:ext cx="67554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data source for the project was  the match between </a:t>
            </a:r>
            <a:r>
              <a:rPr b="1" lang="en"/>
              <a:t>Jannik Sinner and Daniil Medvedev</a:t>
            </a:r>
            <a:r>
              <a:rPr lang="en"/>
              <a:t> for the Australian Open 2024 Final. The full match video was obtained in Youtube and many "cuts" were made manually in order to select the "rallies" in which a considerable amount of bounces could be obtained. </a:t>
            </a:r>
            <a:endParaRPr/>
          </a:p>
        </p:txBody>
      </p:sp>
      <p:sp>
        <p:nvSpPr>
          <p:cNvPr id="1978" name="Google Shape;1978;p33"/>
          <p:cNvSpPr txBox="1"/>
          <p:nvPr>
            <p:ph idx="3" type="subTitle"/>
          </p:nvPr>
        </p:nvSpPr>
        <p:spPr>
          <a:xfrm>
            <a:off x="720000" y="1114375"/>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Data Souce</a:t>
            </a:r>
            <a:endParaRPr/>
          </a:p>
        </p:txBody>
      </p:sp>
      <p:grpSp>
        <p:nvGrpSpPr>
          <p:cNvPr id="1979" name="Google Shape;1979;p33"/>
          <p:cNvGrpSpPr/>
          <p:nvPr/>
        </p:nvGrpSpPr>
        <p:grpSpPr>
          <a:xfrm>
            <a:off x="7225068" y="3582212"/>
            <a:ext cx="1155488" cy="930983"/>
            <a:chOff x="7225068" y="3582212"/>
            <a:chExt cx="1155488" cy="930983"/>
          </a:xfrm>
        </p:grpSpPr>
        <p:grpSp>
          <p:nvGrpSpPr>
            <p:cNvPr id="1980" name="Google Shape;1980;p33"/>
            <p:cNvGrpSpPr/>
            <p:nvPr/>
          </p:nvGrpSpPr>
          <p:grpSpPr>
            <a:xfrm>
              <a:off x="8190795" y="3582212"/>
              <a:ext cx="189761" cy="189761"/>
              <a:chOff x="5448853" y="3419595"/>
              <a:chExt cx="78736" cy="78736"/>
            </a:xfrm>
          </p:grpSpPr>
          <p:sp>
            <p:nvSpPr>
              <p:cNvPr id="1981" name="Google Shape;1981;p33"/>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33"/>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0" name="Google Shape;1990;p33"/>
          <p:cNvPicPr preferRelativeResize="0"/>
          <p:nvPr/>
        </p:nvPicPr>
        <p:blipFill>
          <a:blip r:embed="rId3">
            <a:alphaModFix/>
          </a:blip>
          <a:stretch>
            <a:fillRect/>
          </a:stretch>
        </p:blipFill>
        <p:spPr>
          <a:xfrm>
            <a:off x="994325" y="2676175"/>
            <a:ext cx="3034598" cy="1706975"/>
          </a:xfrm>
          <a:prstGeom prst="rect">
            <a:avLst/>
          </a:prstGeom>
          <a:noFill/>
          <a:ln>
            <a:noFill/>
          </a:ln>
        </p:spPr>
      </p:pic>
      <p:pic>
        <p:nvPicPr>
          <p:cNvPr id="1991" name="Google Shape;1991;p33"/>
          <p:cNvPicPr preferRelativeResize="0"/>
          <p:nvPr/>
        </p:nvPicPr>
        <p:blipFill>
          <a:blip r:embed="rId4">
            <a:alphaModFix/>
          </a:blip>
          <a:stretch>
            <a:fillRect/>
          </a:stretch>
        </p:blipFill>
        <p:spPr>
          <a:xfrm>
            <a:off x="4346763" y="2676175"/>
            <a:ext cx="2560463" cy="170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34"/>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Ball Tracking and coordinates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97" name="Google Shape;1997;p34"/>
          <p:cNvSpPr txBox="1"/>
          <p:nvPr>
            <p:ph idx="2" type="subTitle"/>
          </p:nvPr>
        </p:nvSpPr>
        <p:spPr>
          <a:xfrm>
            <a:off x="720000" y="1556625"/>
            <a:ext cx="67554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tracking of the ball, we used an existing implementation of TrackNet available on GitHub. Several modifications to the original code to better suit our project requirements. Specifically, we adjusted the code to extract the full coordinates of the ball from each detected frame.</a:t>
            </a:r>
            <a:endParaRPr/>
          </a:p>
        </p:txBody>
      </p:sp>
      <p:sp>
        <p:nvSpPr>
          <p:cNvPr id="1998" name="Google Shape;1998;p34"/>
          <p:cNvSpPr txBox="1"/>
          <p:nvPr>
            <p:ph idx="3" type="subTitle"/>
          </p:nvPr>
        </p:nvSpPr>
        <p:spPr>
          <a:xfrm>
            <a:off x="720000" y="1114375"/>
            <a:ext cx="3729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TrackNet Implementation</a:t>
            </a:r>
            <a:endParaRPr/>
          </a:p>
        </p:txBody>
      </p:sp>
      <p:pic>
        <p:nvPicPr>
          <p:cNvPr id="1999" name="Google Shape;1999;p34"/>
          <p:cNvPicPr preferRelativeResize="0"/>
          <p:nvPr/>
        </p:nvPicPr>
        <p:blipFill>
          <a:blip r:embed="rId3">
            <a:alphaModFix/>
          </a:blip>
          <a:stretch>
            <a:fillRect/>
          </a:stretch>
        </p:blipFill>
        <p:spPr>
          <a:xfrm>
            <a:off x="719975" y="2504113"/>
            <a:ext cx="3172026" cy="1802834"/>
          </a:xfrm>
          <a:prstGeom prst="rect">
            <a:avLst/>
          </a:prstGeom>
          <a:noFill/>
          <a:ln>
            <a:noFill/>
          </a:ln>
        </p:spPr>
      </p:pic>
      <p:pic>
        <p:nvPicPr>
          <p:cNvPr id="2000" name="Google Shape;2000;p34"/>
          <p:cNvPicPr preferRelativeResize="0"/>
          <p:nvPr/>
        </p:nvPicPr>
        <p:blipFill>
          <a:blip r:embed="rId4">
            <a:alphaModFix/>
          </a:blip>
          <a:stretch>
            <a:fillRect/>
          </a:stretch>
        </p:blipFill>
        <p:spPr>
          <a:xfrm>
            <a:off x="7392875" y="558206"/>
            <a:ext cx="1155475" cy="4027095"/>
          </a:xfrm>
          <a:prstGeom prst="rect">
            <a:avLst/>
          </a:prstGeom>
          <a:noFill/>
          <a:ln>
            <a:noFill/>
          </a:ln>
        </p:spPr>
      </p:pic>
      <p:pic>
        <p:nvPicPr>
          <p:cNvPr id="2001" name="Google Shape;2001;p34"/>
          <p:cNvPicPr preferRelativeResize="0"/>
          <p:nvPr/>
        </p:nvPicPr>
        <p:blipFill>
          <a:blip r:embed="rId5">
            <a:alphaModFix/>
          </a:blip>
          <a:stretch>
            <a:fillRect/>
          </a:stretch>
        </p:blipFill>
        <p:spPr>
          <a:xfrm>
            <a:off x="4056434" y="3145034"/>
            <a:ext cx="3172025" cy="52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3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Best Input 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07" name="Google Shape;2007;p35"/>
          <p:cNvSpPr txBox="1"/>
          <p:nvPr>
            <p:ph idx="2" type="subTitle"/>
          </p:nvPr>
        </p:nvSpPr>
        <p:spPr>
          <a:xfrm>
            <a:off x="720000" y="1556625"/>
            <a:ext cx="67554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the implementation, 3 methods were tested as the input. The metric to choose the best one was done considering the amount of identified frames.</a:t>
            </a:r>
            <a:endParaRPr/>
          </a:p>
        </p:txBody>
      </p:sp>
      <p:sp>
        <p:nvSpPr>
          <p:cNvPr id="2008" name="Google Shape;2008;p35"/>
          <p:cNvSpPr txBox="1"/>
          <p:nvPr>
            <p:ph idx="3" type="subTitle"/>
          </p:nvPr>
        </p:nvSpPr>
        <p:spPr>
          <a:xfrm>
            <a:off x="720000" y="1114375"/>
            <a:ext cx="6111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input for the tracknet</a:t>
            </a:r>
            <a:endParaRPr/>
          </a:p>
        </p:txBody>
      </p:sp>
      <p:pic>
        <p:nvPicPr>
          <p:cNvPr id="2009" name="Google Shape;2009;p35"/>
          <p:cNvPicPr preferRelativeResize="0"/>
          <p:nvPr/>
        </p:nvPicPr>
        <p:blipFill>
          <a:blip r:embed="rId3">
            <a:alphaModFix/>
          </a:blip>
          <a:stretch>
            <a:fillRect/>
          </a:stretch>
        </p:blipFill>
        <p:spPr>
          <a:xfrm>
            <a:off x="720000" y="2241475"/>
            <a:ext cx="2850476" cy="1340725"/>
          </a:xfrm>
          <a:prstGeom prst="rect">
            <a:avLst/>
          </a:prstGeom>
          <a:noFill/>
          <a:ln>
            <a:noFill/>
          </a:ln>
        </p:spPr>
      </p:pic>
      <p:pic>
        <p:nvPicPr>
          <p:cNvPr id="2010" name="Google Shape;2010;p35"/>
          <p:cNvPicPr preferRelativeResize="0"/>
          <p:nvPr/>
        </p:nvPicPr>
        <p:blipFill>
          <a:blip r:embed="rId4">
            <a:alphaModFix/>
          </a:blip>
          <a:stretch>
            <a:fillRect/>
          </a:stretch>
        </p:blipFill>
        <p:spPr>
          <a:xfrm>
            <a:off x="3570475" y="2234688"/>
            <a:ext cx="2850474" cy="1354300"/>
          </a:xfrm>
          <a:prstGeom prst="rect">
            <a:avLst/>
          </a:prstGeom>
          <a:noFill/>
          <a:ln>
            <a:noFill/>
          </a:ln>
        </p:spPr>
      </p:pic>
      <p:pic>
        <p:nvPicPr>
          <p:cNvPr id="2011" name="Google Shape;2011;p35"/>
          <p:cNvPicPr preferRelativeResize="0"/>
          <p:nvPr/>
        </p:nvPicPr>
        <p:blipFill>
          <a:blip r:embed="rId5">
            <a:alphaModFix/>
          </a:blip>
          <a:stretch>
            <a:fillRect/>
          </a:stretch>
        </p:blipFill>
        <p:spPr>
          <a:xfrm>
            <a:off x="6420951" y="2241475"/>
            <a:ext cx="2378181" cy="1340725"/>
          </a:xfrm>
          <a:prstGeom prst="rect">
            <a:avLst/>
          </a:prstGeom>
          <a:noFill/>
          <a:ln>
            <a:noFill/>
          </a:ln>
        </p:spPr>
      </p:pic>
      <p:sp>
        <p:nvSpPr>
          <p:cNvPr id="2012" name="Google Shape;2012;p35"/>
          <p:cNvSpPr txBox="1"/>
          <p:nvPr>
            <p:ph idx="2" type="subTitle"/>
          </p:nvPr>
        </p:nvSpPr>
        <p:spPr>
          <a:xfrm>
            <a:off x="720000" y="3708150"/>
            <a:ext cx="67554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some tests, the input that </a:t>
            </a:r>
            <a:r>
              <a:rPr lang="en"/>
              <a:t>yielded</a:t>
            </a:r>
            <a:r>
              <a:rPr lang="en"/>
              <a:t> the best results was the first one (given that it’s the most similar to the train test of the Tracknet).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3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18" name="Google Shape;2018;p36"/>
          <p:cNvPicPr preferRelativeResize="0"/>
          <p:nvPr/>
        </p:nvPicPr>
        <p:blipFill rotWithShape="1">
          <a:blip r:embed="rId3">
            <a:alphaModFix/>
          </a:blip>
          <a:srcRect b="0" l="0" r="49451" t="0"/>
          <a:stretch/>
        </p:blipFill>
        <p:spPr>
          <a:xfrm>
            <a:off x="2465175" y="1234850"/>
            <a:ext cx="1484900" cy="2892000"/>
          </a:xfrm>
          <a:prstGeom prst="rect">
            <a:avLst/>
          </a:prstGeom>
          <a:noFill/>
          <a:ln>
            <a:noFill/>
          </a:ln>
        </p:spPr>
      </p:pic>
      <p:pic>
        <p:nvPicPr>
          <p:cNvPr id="2019" name="Google Shape;2019;p36"/>
          <p:cNvPicPr preferRelativeResize="0"/>
          <p:nvPr/>
        </p:nvPicPr>
        <p:blipFill rotWithShape="1">
          <a:blip r:embed="rId4">
            <a:alphaModFix/>
          </a:blip>
          <a:srcRect b="0" l="0" r="49351" t="0"/>
          <a:stretch/>
        </p:blipFill>
        <p:spPr>
          <a:xfrm>
            <a:off x="6527838" y="617200"/>
            <a:ext cx="1903050" cy="1859725"/>
          </a:xfrm>
          <a:prstGeom prst="rect">
            <a:avLst/>
          </a:prstGeom>
          <a:noFill/>
          <a:ln>
            <a:noFill/>
          </a:ln>
        </p:spPr>
      </p:pic>
      <p:pic>
        <p:nvPicPr>
          <p:cNvPr id="2020" name="Google Shape;2020;p36"/>
          <p:cNvPicPr preferRelativeResize="0"/>
          <p:nvPr/>
        </p:nvPicPr>
        <p:blipFill rotWithShape="1">
          <a:blip r:embed="rId4">
            <a:alphaModFix/>
          </a:blip>
          <a:srcRect b="0" l="50416" r="0" t="0"/>
          <a:stretch/>
        </p:blipFill>
        <p:spPr>
          <a:xfrm>
            <a:off x="6527850" y="2631400"/>
            <a:ext cx="1903050" cy="1899661"/>
          </a:xfrm>
          <a:prstGeom prst="rect">
            <a:avLst/>
          </a:prstGeom>
          <a:noFill/>
          <a:ln>
            <a:noFill/>
          </a:ln>
        </p:spPr>
      </p:pic>
      <p:pic>
        <p:nvPicPr>
          <p:cNvPr id="2021" name="Google Shape;2021;p36"/>
          <p:cNvPicPr preferRelativeResize="0"/>
          <p:nvPr/>
        </p:nvPicPr>
        <p:blipFill rotWithShape="1">
          <a:blip r:embed="rId3">
            <a:alphaModFix/>
          </a:blip>
          <a:srcRect b="0" l="49451" r="0" t="0"/>
          <a:stretch/>
        </p:blipFill>
        <p:spPr>
          <a:xfrm>
            <a:off x="4433600" y="1234850"/>
            <a:ext cx="1484900" cy="2892000"/>
          </a:xfrm>
          <a:prstGeom prst="rect">
            <a:avLst/>
          </a:prstGeom>
          <a:noFill/>
          <a:ln>
            <a:noFill/>
          </a:ln>
        </p:spPr>
      </p:pic>
      <p:pic>
        <p:nvPicPr>
          <p:cNvPr id="2022" name="Google Shape;2022;p36"/>
          <p:cNvPicPr preferRelativeResize="0"/>
          <p:nvPr/>
        </p:nvPicPr>
        <p:blipFill>
          <a:blip r:embed="rId5">
            <a:alphaModFix/>
          </a:blip>
          <a:stretch>
            <a:fillRect/>
          </a:stretch>
        </p:blipFill>
        <p:spPr>
          <a:xfrm>
            <a:off x="530750" y="1842750"/>
            <a:ext cx="1450925" cy="1458000"/>
          </a:xfrm>
          <a:prstGeom prst="rect">
            <a:avLst/>
          </a:prstGeom>
          <a:noFill/>
          <a:ln>
            <a:noFill/>
          </a:ln>
        </p:spPr>
      </p:pic>
      <p:sp>
        <p:nvSpPr>
          <p:cNvPr id="2023" name="Google Shape;2023;p36"/>
          <p:cNvSpPr/>
          <p:nvPr/>
        </p:nvSpPr>
        <p:spPr>
          <a:xfrm>
            <a:off x="2072963" y="2443000"/>
            <a:ext cx="300900" cy="18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24" name="Google Shape;2024;p36"/>
          <p:cNvSpPr/>
          <p:nvPr/>
        </p:nvSpPr>
        <p:spPr>
          <a:xfrm>
            <a:off x="4041375" y="2443000"/>
            <a:ext cx="300900" cy="18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25" name="Google Shape;2025;p36"/>
          <p:cNvSpPr/>
          <p:nvPr/>
        </p:nvSpPr>
        <p:spPr>
          <a:xfrm>
            <a:off x="6089838" y="2443000"/>
            <a:ext cx="300900" cy="18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3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Bounce moment identification</a:t>
            </a:r>
            <a:endParaRPr/>
          </a:p>
        </p:txBody>
      </p:sp>
      <p:sp>
        <p:nvSpPr>
          <p:cNvPr id="2031" name="Google Shape;2031;p37"/>
          <p:cNvSpPr txBox="1"/>
          <p:nvPr>
            <p:ph idx="2" type="subTitle"/>
          </p:nvPr>
        </p:nvSpPr>
        <p:spPr>
          <a:xfrm>
            <a:off x="720000" y="1556625"/>
            <a:ext cx="73527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a:t>
            </a:r>
            <a:r>
              <a:rPr lang="en"/>
              <a:t>gradient</a:t>
            </a:r>
            <a:r>
              <a:rPr lang="en"/>
              <a:t>() function from NumPy to find the derivatives and find local minima using the </a:t>
            </a:r>
            <a:r>
              <a:rPr lang="en"/>
              <a:t>change</a:t>
            </a:r>
            <a:r>
              <a:rPr lang="en"/>
              <a:t> of sign from the second derivative of the positions where the first derivative equals zero.</a:t>
            </a:r>
            <a:endParaRPr/>
          </a:p>
        </p:txBody>
      </p:sp>
      <p:sp>
        <p:nvSpPr>
          <p:cNvPr id="2032" name="Google Shape;2032;p37"/>
          <p:cNvSpPr txBox="1"/>
          <p:nvPr>
            <p:ph idx="3" type="subTitle"/>
          </p:nvPr>
        </p:nvSpPr>
        <p:spPr>
          <a:xfrm>
            <a:off x="720000" y="1114375"/>
            <a:ext cx="6111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Strategy 1</a:t>
            </a:r>
            <a:endParaRPr/>
          </a:p>
        </p:txBody>
      </p:sp>
      <p:sp>
        <p:nvSpPr>
          <p:cNvPr id="2033" name="Google Shape;2033;p37"/>
          <p:cNvSpPr txBox="1"/>
          <p:nvPr>
            <p:ph idx="2" type="subTitle"/>
          </p:nvPr>
        </p:nvSpPr>
        <p:spPr>
          <a:xfrm>
            <a:off x="5212800" y="3310175"/>
            <a:ext cx="3338100" cy="6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results of this strategy were not as good as expected, due to inflection points introduced by fitting a continuous trajectory on the discrete points distribution. </a:t>
            </a:r>
            <a:endParaRPr/>
          </a:p>
        </p:txBody>
      </p:sp>
      <p:pic>
        <p:nvPicPr>
          <p:cNvPr id="2034" name="Google Shape;2034;p37"/>
          <p:cNvPicPr preferRelativeResize="0"/>
          <p:nvPr/>
        </p:nvPicPr>
        <p:blipFill>
          <a:blip r:embed="rId3">
            <a:alphaModFix/>
          </a:blip>
          <a:stretch>
            <a:fillRect/>
          </a:stretch>
        </p:blipFill>
        <p:spPr>
          <a:xfrm>
            <a:off x="720000" y="2115525"/>
            <a:ext cx="4336151" cy="21211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38"/>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Bounce moment identification</a:t>
            </a:r>
            <a:endParaRPr/>
          </a:p>
        </p:txBody>
      </p:sp>
      <p:sp>
        <p:nvSpPr>
          <p:cNvPr id="2040" name="Google Shape;2040;p38"/>
          <p:cNvSpPr txBox="1"/>
          <p:nvPr>
            <p:ph idx="2" type="subTitle"/>
          </p:nvPr>
        </p:nvSpPr>
        <p:spPr>
          <a:xfrm>
            <a:off x="720000" y="1556625"/>
            <a:ext cx="67554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find_peaks() function from SciPy to find the peaks (trend change) in the coordinates and doing it again on the negative array to find the valleys of the data.</a:t>
            </a:r>
            <a:endParaRPr/>
          </a:p>
        </p:txBody>
      </p:sp>
      <p:sp>
        <p:nvSpPr>
          <p:cNvPr id="2041" name="Google Shape;2041;p38"/>
          <p:cNvSpPr txBox="1"/>
          <p:nvPr>
            <p:ph idx="3" type="subTitle"/>
          </p:nvPr>
        </p:nvSpPr>
        <p:spPr>
          <a:xfrm>
            <a:off x="720000" y="1114375"/>
            <a:ext cx="6111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Strategy 2</a:t>
            </a:r>
            <a:endParaRPr/>
          </a:p>
        </p:txBody>
      </p:sp>
      <p:pic>
        <p:nvPicPr>
          <p:cNvPr id="2042" name="Google Shape;2042;p38"/>
          <p:cNvPicPr preferRelativeResize="0"/>
          <p:nvPr/>
        </p:nvPicPr>
        <p:blipFill>
          <a:blip r:embed="rId3">
            <a:alphaModFix/>
          </a:blip>
          <a:stretch>
            <a:fillRect/>
          </a:stretch>
        </p:blipFill>
        <p:spPr>
          <a:xfrm>
            <a:off x="719997" y="2115525"/>
            <a:ext cx="4336149" cy="2154025"/>
          </a:xfrm>
          <a:prstGeom prst="rect">
            <a:avLst/>
          </a:prstGeom>
          <a:noFill/>
          <a:ln>
            <a:noFill/>
          </a:ln>
        </p:spPr>
      </p:pic>
      <p:sp>
        <p:nvSpPr>
          <p:cNvPr id="2043" name="Google Shape;2043;p38"/>
          <p:cNvSpPr txBox="1"/>
          <p:nvPr>
            <p:ph idx="2" type="subTitle"/>
          </p:nvPr>
        </p:nvSpPr>
        <p:spPr>
          <a:xfrm>
            <a:off x="5212800" y="3603850"/>
            <a:ext cx="3218100" cy="6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obtaining the peaks, we applied a padding, ignoring peaks identified in a range of 4 frames.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39"/>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Court Identification</a:t>
            </a:r>
            <a:endParaRPr/>
          </a:p>
          <a:p>
            <a:pPr indent="0" lvl="0" marL="0" rtl="0" algn="l">
              <a:spcBef>
                <a:spcPts val="0"/>
              </a:spcBef>
              <a:spcAft>
                <a:spcPts val="0"/>
              </a:spcAft>
              <a:buNone/>
            </a:pPr>
            <a:r>
              <a:t/>
            </a:r>
            <a:endParaRPr/>
          </a:p>
        </p:txBody>
      </p:sp>
      <p:sp>
        <p:nvSpPr>
          <p:cNvPr id="2049" name="Google Shape;2049;p39"/>
          <p:cNvSpPr/>
          <p:nvPr/>
        </p:nvSpPr>
        <p:spPr>
          <a:xfrm>
            <a:off x="1559238" y="1437888"/>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9"/>
          <p:cNvSpPr/>
          <p:nvPr/>
        </p:nvSpPr>
        <p:spPr>
          <a:xfrm>
            <a:off x="34950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9"/>
          <p:cNvSpPr/>
          <p:nvPr/>
        </p:nvSpPr>
        <p:spPr>
          <a:xfrm>
            <a:off x="54589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9"/>
          <p:cNvSpPr/>
          <p:nvPr/>
        </p:nvSpPr>
        <p:spPr>
          <a:xfrm>
            <a:off x="74228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9"/>
          <p:cNvSpPr txBox="1"/>
          <p:nvPr/>
        </p:nvSpPr>
        <p:spPr>
          <a:xfrm flipH="1">
            <a:off x="2677025" y="19387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Converted Frame to Grayscale</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2054" name="Google Shape;2054;p39"/>
          <p:cNvSpPr txBox="1"/>
          <p:nvPr/>
        </p:nvSpPr>
        <p:spPr>
          <a:xfrm flipH="1">
            <a:off x="4640925" y="19387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Binarized the Grayscale Image and filter it</a:t>
            </a:r>
            <a:endParaRPr sz="1200">
              <a:solidFill>
                <a:schemeClr val="dk1"/>
              </a:solidFill>
              <a:latin typeface="Open Sans"/>
              <a:ea typeface="Open Sans"/>
              <a:cs typeface="Open Sans"/>
              <a:sym typeface="Open Sans"/>
            </a:endParaRPr>
          </a:p>
        </p:txBody>
      </p:sp>
      <p:sp>
        <p:nvSpPr>
          <p:cNvPr id="2055" name="Google Shape;2055;p39"/>
          <p:cNvSpPr txBox="1"/>
          <p:nvPr/>
        </p:nvSpPr>
        <p:spPr>
          <a:xfrm flipH="1">
            <a:off x="6604825" y="1897275"/>
            <a:ext cx="1812300" cy="51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Detected Line Segments Probabilistic </a:t>
            </a:r>
            <a:endParaRPr sz="1200">
              <a:solidFill>
                <a:schemeClr val="dk1"/>
              </a:solidFill>
              <a:latin typeface="Open Sans"/>
              <a:ea typeface="Open Sans"/>
              <a:cs typeface="Open Sans"/>
              <a:sym typeface="Open Sans"/>
            </a:endParaRPr>
          </a:p>
        </p:txBody>
      </p:sp>
      <p:cxnSp>
        <p:nvCxnSpPr>
          <p:cNvPr id="2056" name="Google Shape;2056;p39"/>
          <p:cNvCxnSpPr>
            <a:stCxn id="2049" idx="3"/>
            <a:endCxn id="2050" idx="1"/>
          </p:cNvCxnSpPr>
          <p:nvPr/>
        </p:nvCxnSpPr>
        <p:spPr>
          <a:xfrm>
            <a:off x="1735638" y="1526088"/>
            <a:ext cx="1759500" cy="0"/>
          </a:xfrm>
          <a:prstGeom prst="straightConnector1">
            <a:avLst/>
          </a:prstGeom>
          <a:noFill/>
          <a:ln cap="flat" cmpd="sng" w="9525">
            <a:solidFill>
              <a:schemeClr val="dk1"/>
            </a:solidFill>
            <a:prstDash val="solid"/>
            <a:round/>
            <a:headEnd len="med" w="med" type="none"/>
            <a:tailEnd len="med" w="med" type="none"/>
          </a:ln>
        </p:spPr>
      </p:cxnSp>
      <p:cxnSp>
        <p:nvCxnSpPr>
          <p:cNvPr id="2057" name="Google Shape;2057;p39"/>
          <p:cNvCxnSpPr>
            <a:stCxn id="2050" idx="3"/>
            <a:endCxn id="2051" idx="1"/>
          </p:cNvCxnSpPr>
          <p:nvPr/>
        </p:nvCxnSpPr>
        <p:spPr>
          <a:xfrm>
            <a:off x="36714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2058" name="Google Shape;2058;p39"/>
          <p:cNvCxnSpPr>
            <a:stCxn id="2051" idx="3"/>
            <a:endCxn id="2052" idx="1"/>
          </p:cNvCxnSpPr>
          <p:nvPr/>
        </p:nvCxnSpPr>
        <p:spPr>
          <a:xfrm>
            <a:off x="56353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2059" name="Google Shape;2059;p39"/>
          <p:cNvCxnSpPr>
            <a:stCxn id="2050" idx="2"/>
            <a:endCxn id="2053" idx="0"/>
          </p:cNvCxnSpPr>
          <p:nvPr/>
        </p:nvCxnSpPr>
        <p:spPr>
          <a:xfrm>
            <a:off x="35832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2060" name="Google Shape;2060;p39"/>
          <p:cNvCxnSpPr>
            <a:stCxn id="2051" idx="2"/>
            <a:endCxn id="2054" idx="0"/>
          </p:cNvCxnSpPr>
          <p:nvPr/>
        </p:nvCxnSpPr>
        <p:spPr>
          <a:xfrm>
            <a:off x="55471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2061" name="Google Shape;2061;p39"/>
          <p:cNvCxnSpPr>
            <a:stCxn id="2052" idx="2"/>
            <a:endCxn id="2055" idx="0"/>
          </p:cNvCxnSpPr>
          <p:nvPr/>
        </p:nvCxnSpPr>
        <p:spPr>
          <a:xfrm>
            <a:off x="7511025" y="1614300"/>
            <a:ext cx="0" cy="282900"/>
          </a:xfrm>
          <a:prstGeom prst="straightConnector1">
            <a:avLst/>
          </a:prstGeom>
          <a:noFill/>
          <a:ln cap="flat" cmpd="sng" w="9525">
            <a:solidFill>
              <a:schemeClr val="dk1"/>
            </a:solidFill>
            <a:prstDash val="solid"/>
            <a:round/>
            <a:headEnd len="med" w="med" type="none"/>
            <a:tailEnd len="med" w="med" type="none"/>
          </a:ln>
        </p:spPr>
      </p:cxnSp>
      <p:sp>
        <p:nvSpPr>
          <p:cNvPr id="2062" name="Google Shape;2062;p39"/>
          <p:cNvSpPr/>
          <p:nvPr/>
        </p:nvSpPr>
        <p:spPr>
          <a:xfrm>
            <a:off x="1811425" y="3380325"/>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9"/>
          <p:cNvSpPr/>
          <p:nvPr/>
        </p:nvSpPr>
        <p:spPr>
          <a:xfrm>
            <a:off x="3507575" y="3380325"/>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9"/>
          <p:cNvSpPr/>
          <p:nvPr/>
        </p:nvSpPr>
        <p:spPr>
          <a:xfrm>
            <a:off x="5178725" y="3380325"/>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9"/>
          <p:cNvSpPr/>
          <p:nvPr/>
        </p:nvSpPr>
        <p:spPr>
          <a:xfrm>
            <a:off x="74228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9"/>
          <p:cNvSpPr txBox="1"/>
          <p:nvPr/>
        </p:nvSpPr>
        <p:spPr>
          <a:xfrm flipH="1">
            <a:off x="993425" y="3881200"/>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Estimate Homography Matrix and validate accuracy.</a:t>
            </a:r>
            <a:endParaRPr sz="1200">
              <a:solidFill>
                <a:schemeClr val="dk1"/>
              </a:solidFill>
              <a:latin typeface="Open Sans"/>
              <a:ea typeface="Open Sans"/>
              <a:cs typeface="Open Sans"/>
              <a:sym typeface="Open Sans"/>
            </a:endParaRPr>
          </a:p>
        </p:txBody>
      </p:sp>
      <p:sp>
        <p:nvSpPr>
          <p:cNvPr id="2067" name="Google Shape;2067;p39"/>
          <p:cNvSpPr txBox="1"/>
          <p:nvPr/>
        </p:nvSpPr>
        <p:spPr>
          <a:xfrm flipH="1">
            <a:off x="2689575" y="3881200"/>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Track Court Lines in Subsequent Frames</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2068" name="Google Shape;2068;p39"/>
          <p:cNvSpPr txBox="1"/>
          <p:nvPr/>
        </p:nvSpPr>
        <p:spPr>
          <a:xfrm flipH="1">
            <a:off x="4360725" y="3881200"/>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Calculate and Sort Intersection Points</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2069" name="Google Shape;2069;p39"/>
          <p:cNvSpPr txBox="1"/>
          <p:nvPr/>
        </p:nvSpPr>
        <p:spPr>
          <a:xfrm flipH="1">
            <a:off x="6604825" y="4143750"/>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Output</a:t>
            </a:r>
            <a:endParaRPr sz="1200">
              <a:solidFill>
                <a:schemeClr val="dk1"/>
              </a:solidFill>
              <a:latin typeface="Open Sans"/>
              <a:ea typeface="Open Sans"/>
              <a:cs typeface="Open Sans"/>
              <a:sym typeface="Open Sans"/>
            </a:endParaRPr>
          </a:p>
        </p:txBody>
      </p:sp>
      <p:cxnSp>
        <p:nvCxnSpPr>
          <p:cNvPr id="2070" name="Google Shape;2070;p39"/>
          <p:cNvCxnSpPr>
            <a:stCxn id="2062" idx="3"/>
            <a:endCxn id="2063" idx="1"/>
          </p:cNvCxnSpPr>
          <p:nvPr/>
        </p:nvCxnSpPr>
        <p:spPr>
          <a:xfrm>
            <a:off x="1987825" y="3468525"/>
            <a:ext cx="1519800" cy="0"/>
          </a:xfrm>
          <a:prstGeom prst="straightConnector1">
            <a:avLst/>
          </a:prstGeom>
          <a:noFill/>
          <a:ln cap="flat" cmpd="sng" w="9525">
            <a:solidFill>
              <a:schemeClr val="dk1"/>
            </a:solidFill>
            <a:prstDash val="solid"/>
            <a:round/>
            <a:headEnd len="med" w="med" type="none"/>
            <a:tailEnd len="med" w="med" type="none"/>
          </a:ln>
        </p:spPr>
      </p:cxnSp>
      <p:cxnSp>
        <p:nvCxnSpPr>
          <p:cNvPr id="2071" name="Google Shape;2071;p39"/>
          <p:cNvCxnSpPr>
            <a:stCxn id="2063" idx="3"/>
            <a:endCxn id="2064" idx="1"/>
          </p:cNvCxnSpPr>
          <p:nvPr/>
        </p:nvCxnSpPr>
        <p:spPr>
          <a:xfrm>
            <a:off x="3683975" y="3468525"/>
            <a:ext cx="1494900" cy="0"/>
          </a:xfrm>
          <a:prstGeom prst="straightConnector1">
            <a:avLst/>
          </a:prstGeom>
          <a:noFill/>
          <a:ln cap="flat" cmpd="sng" w="9525">
            <a:solidFill>
              <a:schemeClr val="dk1"/>
            </a:solidFill>
            <a:prstDash val="solid"/>
            <a:round/>
            <a:headEnd len="med" w="med" type="none"/>
            <a:tailEnd len="med" w="med" type="none"/>
          </a:ln>
        </p:spPr>
      </p:cxnSp>
      <p:cxnSp>
        <p:nvCxnSpPr>
          <p:cNvPr id="2072" name="Google Shape;2072;p39"/>
          <p:cNvCxnSpPr>
            <a:stCxn id="2064" idx="3"/>
            <a:endCxn id="2065" idx="1"/>
          </p:cNvCxnSpPr>
          <p:nvPr/>
        </p:nvCxnSpPr>
        <p:spPr>
          <a:xfrm flipH="1" rot="10800000">
            <a:off x="5355125" y="3436725"/>
            <a:ext cx="2067600" cy="31800"/>
          </a:xfrm>
          <a:prstGeom prst="straightConnector1">
            <a:avLst/>
          </a:prstGeom>
          <a:noFill/>
          <a:ln cap="flat" cmpd="sng" w="9525">
            <a:solidFill>
              <a:schemeClr val="dk1"/>
            </a:solidFill>
            <a:prstDash val="solid"/>
            <a:round/>
            <a:headEnd len="med" w="med" type="none"/>
            <a:tailEnd len="med" w="med" type="none"/>
          </a:ln>
        </p:spPr>
      </p:cxnSp>
      <p:cxnSp>
        <p:nvCxnSpPr>
          <p:cNvPr id="2073" name="Google Shape;2073;p39"/>
          <p:cNvCxnSpPr/>
          <p:nvPr/>
        </p:nvCxnSpPr>
        <p:spPr>
          <a:xfrm>
            <a:off x="1924525" y="355672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2074" name="Google Shape;2074;p39"/>
          <p:cNvCxnSpPr>
            <a:stCxn id="2063" idx="2"/>
            <a:endCxn id="2067" idx="0"/>
          </p:cNvCxnSpPr>
          <p:nvPr/>
        </p:nvCxnSpPr>
        <p:spPr>
          <a:xfrm>
            <a:off x="3595775" y="355672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2075" name="Google Shape;2075;p39"/>
          <p:cNvCxnSpPr>
            <a:stCxn id="2064" idx="2"/>
            <a:endCxn id="2068" idx="0"/>
          </p:cNvCxnSpPr>
          <p:nvPr/>
        </p:nvCxnSpPr>
        <p:spPr>
          <a:xfrm>
            <a:off x="5266925" y="3556725"/>
            <a:ext cx="0" cy="324600"/>
          </a:xfrm>
          <a:prstGeom prst="straightConnector1">
            <a:avLst/>
          </a:prstGeom>
          <a:noFill/>
          <a:ln cap="flat" cmpd="sng" w="9525">
            <a:solidFill>
              <a:schemeClr val="dk1"/>
            </a:solidFill>
            <a:prstDash val="solid"/>
            <a:round/>
            <a:headEnd len="med" w="med" type="none"/>
            <a:tailEnd len="med" w="med" type="none"/>
          </a:ln>
        </p:spPr>
      </p:cxnSp>
      <p:cxnSp>
        <p:nvCxnSpPr>
          <p:cNvPr id="2076" name="Google Shape;2076;p39"/>
          <p:cNvCxnSpPr>
            <a:stCxn id="2065" idx="2"/>
            <a:endCxn id="2069" idx="0"/>
          </p:cNvCxnSpPr>
          <p:nvPr/>
        </p:nvCxnSpPr>
        <p:spPr>
          <a:xfrm>
            <a:off x="7511025" y="3524950"/>
            <a:ext cx="0" cy="618900"/>
          </a:xfrm>
          <a:prstGeom prst="straightConnector1">
            <a:avLst/>
          </a:prstGeom>
          <a:noFill/>
          <a:ln cap="flat" cmpd="sng" w="9525">
            <a:solidFill>
              <a:schemeClr val="dk1"/>
            </a:solidFill>
            <a:prstDash val="solid"/>
            <a:round/>
            <a:headEnd len="med" w="med" type="none"/>
            <a:tailEnd len="med" w="med" type="none"/>
          </a:ln>
        </p:spPr>
      </p:cxnSp>
      <p:cxnSp>
        <p:nvCxnSpPr>
          <p:cNvPr id="2077" name="Google Shape;2077;p39"/>
          <p:cNvCxnSpPr>
            <a:stCxn id="2055" idx="2"/>
            <a:endCxn id="2062" idx="0"/>
          </p:cNvCxnSpPr>
          <p:nvPr/>
        </p:nvCxnSpPr>
        <p:spPr>
          <a:xfrm rot="5400000">
            <a:off x="4219825" y="89325"/>
            <a:ext cx="971100" cy="5611200"/>
          </a:xfrm>
          <a:prstGeom prst="bentConnector3">
            <a:avLst>
              <a:gd fmla="val 49992" name="adj1"/>
            </a:avLst>
          </a:prstGeom>
          <a:noFill/>
          <a:ln cap="flat" cmpd="sng" w="9525">
            <a:solidFill>
              <a:schemeClr val="dk1"/>
            </a:solidFill>
            <a:prstDash val="solid"/>
            <a:round/>
            <a:headEnd len="med" w="med" type="none"/>
            <a:tailEnd len="med" w="med" type="none"/>
          </a:ln>
        </p:spPr>
      </p:cxnSp>
      <p:pic>
        <p:nvPicPr>
          <p:cNvPr id="2078" name="Google Shape;2078;p39"/>
          <p:cNvPicPr preferRelativeResize="0"/>
          <p:nvPr/>
        </p:nvPicPr>
        <p:blipFill>
          <a:blip r:embed="rId3">
            <a:alphaModFix/>
          </a:blip>
          <a:stretch>
            <a:fillRect/>
          </a:stretch>
        </p:blipFill>
        <p:spPr>
          <a:xfrm>
            <a:off x="2772161" y="1079900"/>
            <a:ext cx="1622018" cy="762075"/>
          </a:xfrm>
          <a:prstGeom prst="rect">
            <a:avLst/>
          </a:prstGeom>
          <a:noFill/>
          <a:ln>
            <a:noFill/>
          </a:ln>
        </p:spPr>
      </p:pic>
      <p:sp>
        <p:nvSpPr>
          <p:cNvPr id="2079" name="Google Shape;2079;p39"/>
          <p:cNvSpPr txBox="1"/>
          <p:nvPr/>
        </p:nvSpPr>
        <p:spPr>
          <a:xfrm flipH="1">
            <a:off x="741300" y="2003913"/>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Input frame</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cxnSp>
        <p:nvCxnSpPr>
          <p:cNvPr id="2080" name="Google Shape;2080;p39"/>
          <p:cNvCxnSpPr>
            <a:stCxn id="2049" idx="2"/>
            <a:endCxn id="2079" idx="0"/>
          </p:cNvCxnSpPr>
          <p:nvPr/>
        </p:nvCxnSpPr>
        <p:spPr>
          <a:xfrm>
            <a:off x="1647438" y="1614288"/>
            <a:ext cx="0" cy="389700"/>
          </a:xfrm>
          <a:prstGeom prst="straightConnector1">
            <a:avLst/>
          </a:prstGeom>
          <a:noFill/>
          <a:ln cap="flat" cmpd="sng" w="9525">
            <a:solidFill>
              <a:schemeClr val="dk1"/>
            </a:solidFill>
            <a:prstDash val="solid"/>
            <a:round/>
            <a:headEnd len="med" w="med" type="none"/>
            <a:tailEnd len="med" w="med" type="none"/>
          </a:ln>
        </p:spPr>
      </p:cxnSp>
      <p:pic>
        <p:nvPicPr>
          <p:cNvPr id="2081" name="Google Shape;2081;p39"/>
          <p:cNvPicPr preferRelativeResize="0"/>
          <p:nvPr/>
        </p:nvPicPr>
        <p:blipFill>
          <a:blip r:embed="rId4">
            <a:alphaModFix/>
          </a:blip>
          <a:stretch>
            <a:fillRect/>
          </a:stretch>
        </p:blipFill>
        <p:spPr>
          <a:xfrm>
            <a:off x="837363" y="1079911"/>
            <a:ext cx="1620175" cy="762075"/>
          </a:xfrm>
          <a:prstGeom prst="rect">
            <a:avLst/>
          </a:prstGeom>
          <a:noFill/>
          <a:ln>
            <a:noFill/>
          </a:ln>
        </p:spPr>
      </p:pic>
      <p:pic>
        <p:nvPicPr>
          <p:cNvPr id="2082" name="Google Shape;2082;p39"/>
          <p:cNvPicPr preferRelativeResize="0"/>
          <p:nvPr/>
        </p:nvPicPr>
        <p:blipFill>
          <a:blip r:embed="rId5">
            <a:alphaModFix/>
          </a:blip>
          <a:stretch>
            <a:fillRect/>
          </a:stretch>
        </p:blipFill>
        <p:spPr>
          <a:xfrm>
            <a:off x="4644913" y="1041400"/>
            <a:ext cx="1716225" cy="800571"/>
          </a:xfrm>
          <a:prstGeom prst="rect">
            <a:avLst/>
          </a:prstGeom>
          <a:noFill/>
          <a:ln>
            <a:noFill/>
          </a:ln>
        </p:spPr>
      </p:pic>
      <p:pic>
        <p:nvPicPr>
          <p:cNvPr id="2083" name="Google Shape;2083;p39"/>
          <p:cNvPicPr preferRelativeResize="0"/>
          <p:nvPr/>
        </p:nvPicPr>
        <p:blipFill>
          <a:blip r:embed="rId6">
            <a:alphaModFix/>
          </a:blip>
          <a:stretch>
            <a:fillRect/>
          </a:stretch>
        </p:blipFill>
        <p:spPr>
          <a:xfrm>
            <a:off x="6215363" y="2957050"/>
            <a:ext cx="2497925" cy="1186800"/>
          </a:xfrm>
          <a:prstGeom prst="rect">
            <a:avLst/>
          </a:prstGeom>
          <a:noFill/>
          <a:ln>
            <a:noFill/>
          </a:ln>
        </p:spPr>
      </p:pic>
      <p:sp>
        <p:nvSpPr>
          <p:cNvPr id="2084" name="Google Shape;2084;p39"/>
          <p:cNvSpPr txBox="1"/>
          <p:nvPr/>
        </p:nvSpPr>
        <p:spPr>
          <a:xfrm>
            <a:off x="6752250" y="10799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cv2.HoughLinesP()</a:t>
            </a:r>
            <a:endParaRPr/>
          </a:p>
        </p:txBody>
      </p:sp>
      <p:sp>
        <p:nvSpPr>
          <p:cNvPr id="2085" name="Google Shape;2085;p39"/>
          <p:cNvSpPr txBox="1"/>
          <p:nvPr/>
        </p:nvSpPr>
        <p:spPr>
          <a:xfrm>
            <a:off x="0" y="3267275"/>
            <a:ext cx="188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cv2.findHomography()</a:t>
            </a:r>
            <a:r>
              <a:rPr lang="en" sz="1100"/>
              <a:t> </a:t>
            </a:r>
            <a:endParaRPr/>
          </a:p>
        </p:txBody>
      </p:sp>
      <p:sp>
        <p:nvSpPr>
          <p:cNvPr id="2086" name="Google Shape;2086;p39"/>
          <p:cNvSpPr txBox="1"/>
          <p:nvPr/>
        </p:nvSpPr>
        <p:spPr>
          <a:xfrm>
            <a:off x="4664375" y="3026475"/>
            <a:ext cx="120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sympy.Line()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2"/>
          <p:cNvSpPr txBox="1"/>
          <p:nvPr>
            <p:ph idx="15"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025" name="Google Shape;1025;p22"/>
          <p:cNvSpPr txBox="1"/>
          <p:nvPr>
            <p:ph type="title"/>
          </p:nvPr>
        </p:nvSpPr>
        <p:spPr>
          <a:xfrm>
            <a:off x="720000" y="1404675"/>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026" name="Google Shape;1026;p22"/>
          <p:cNvSpPr txBox="1"/>
          <p:nvPr>
            <p:ph idx="2" type="title"/>
          </p:nvPr>
        </p:nvSpPr>
        <p:spPr>
          <a:xfrm>
            <a:off x="720000" y="3066688"/>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027" name="Google Shape;1027;p22"/>
          <p:cNvSpPr txBox="1"/>
          <p:nvPr>
            <p:ph idx="3" type="title"/>
          </p:nvPr>
        </p:nvSpPr>
        <p:spPr>
          <a:xfrm>
            <a:off x="2709178" y="1404675"/>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28" name="Google Shape;1028;p22"/>
          <p:cNvSpPr txBox="1"/>
          <p:nvPr>
            <p:ph idx="4" type="title"/>
          </p:nvPr>
        </p:nvSpPr>
        <p:spPr>
          <a:xfrm>
            <a:off x="2709178" y="3066688"/>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029" name="Google Shape;1029;p22"/>
          <p:cNvSpPr txBox="1"/>
          <p:nvPr>
            <p:ph idx="5" type="title"/>
          </p:nvPr>
        </p:nvSpPr>
        <p:spPr>
          <a:xfrm>
            <a:off x="4698355" y="1404675"/>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030" name="Google Shape;1030;p22"/>
          <p:cNvSpPr txBox="1"/>
          <p:nvPr>
            <p:ph idx="6" type="title"/>
          </p:nvPr>
        </p:nvSpPr>
        <p:spPr>
          <a:xfrm>
            <a:off x="4698355" y="3066688"/>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031" name="Google Shape;1031;p22"/>
          <p:cNvSpPr txBox="1"/>
          <p:nvPr>
            <p:ph idx="1" type="subTitle"/>
          </p:nvPr>
        </p:nvSpPr>
        <p:spPr>
          <a:xfrm>
            <a:off x="720000" y="185226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1032" name="Google Shape;1032;p22"/>
          <p:cNvSpPr txBox="1"/>
          <p:nvPr>
            <p:ph idx="7" type="subTitle"/>
          </p:nvPr>
        </p:nvSpPr>
        <p:spPr>
          <a:xfrm>
            <a:off x="2709178" y="185226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033" name="Google Shape;1033;p22"/>
          <p:cNvSpPr txBox="1"/>
          <p:nvPr>
            <p:ph idx="8" type="subTitle"/>
          </p:nvPr>
        </p:nvSpPr>
        <p:spPr>
          <a:xfrm>
            <a:off x="4698350" y="1852275"/>
            <a:ext cx="19863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034" name="Google Shape;1034;p22"/>
          <p:cNvSpPr txBox="1"/>
          <p:nvPr>
            <p:ph idx="9" type="subTitle"/>
          </p:nvPr>
        </p:nvSpPr>
        <p:spPr>
          <a:xfrm>
            <a:off x="720000" y="351424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035" name="Google Shape;1035;p22"/>
          <p:cNvSpPr txBox="1"/>
          <p:nvPr>
            <p:ph idx="13" type="subTitle"/>
          </p:nvPr>
        </p:nvSpPr>
        <p:spPr>
          <a:xfrm>
            <a:off x="2709178" y="351424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&amp; Results</a:t>
            </a:r>
            <a:endParaRPr/>
          </a:p>
        </p:txBody>
      </p:sp>
      <p:sp>
        <p:nvSpPr>
          <p:cNvPr id="1036" name="Google Shape;1036;p22"/>
          <p:cNvSpPr txBox="1"/>
          <p:nvPr>
            <p:ph idx="14" type="subTitle"/>
          </p:nvPr>
        </p:nvSpPr>
        <p:spPr>
          <a:xfrm>
            <a:off x="4698350" y="3514250"/>
            <a:ext cx="17463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grpSp>
        <p:nvGrpSpPr>
          <p:cNvPr id="1037" name="Google Shape;1037;p22"/>
          <p:cNvGrpSpPr/>
          <p:nvPr/>
        </p:nvGrpSpPr>
        <p:grpSpPr>
          <a:xfrm>
            <a:off x="6444695" y="1114373"/>
            <a:ext cx="1986215" cy="3269968"/>
            <a:chOff x="6934075" y="1778325"/>
            <a:chExt cx="689275" cy="1134775"/>
          </a:xfrm>
        </p:grpSpPr>
        <p:sp>
          <p:nvSpPr>
            <p:cNvPr id="1038" name="Google Shape;1038;p22"/>
            <p:cNvSpPr/>
            <p:nvPr/>
          </p:nvSpPr>
          <p:spPr>
            <a:xfrm>
              <a:off x="7486500" y="2665625"/>
              <a:ext cx="136850" cy="66125"/>
            </a:xfrm>
            <a:custGeom>
              <a:rect b="b" l="l" r="r" t="t"/>
              <a:pathLst>
                <a:path extrusionOk="0" h="2645" w="5474">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7313500" y="2548975"/>
              <a:ext cx="85375" cy="41525"/>
            </a:xfrm>
            <a:custGeom>
              <a:rect b="b" l="l" r="r" t="t"/>
              <a:pathLst>
                <a:path extrusionOk="0" h="1661" w="3415">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7252725" y="2143825"/>
              <a:ext cx="207600" cy="156800"/>
            </a:xfrm>
            <a:custGeom>
              <a:rect b="b" l="l" r="r" t="t"/>
              <a:pathLst>
                <a:path extrusionOk="0" h="6272" w="8304">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7564200" y="1778325"/>
              <a:ext cx="41075" cy="41075"/>
            </a:xfrm>
            <a:custGeom>
              <a:rect b="b" l="l" r="r" t="t"/>
              <a:pathLst>
                <a:path extrusionOk="0" h="1643" w="1643">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6975825" y="2325875"/>
              <a:ext cx="51500" cy="51275"/>
            </a:xfrm>
            <a:custGeom>
              <a:rect b="b" l="l" r="r" t="t"/>
              <a:pathLst>
                <a:path extrusionOk="0" h="2051" w="206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6992525" y="1930925"/>
              <a:ext cx="22050" cy="22050"/>
            </a:xfrm>
            <a:custGeom>
              <a:rect b="b" l="l" r="r" t="t"/>
              <a:pathLst>
                <a:path extrusionOk="0" h="882" w="882">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6934075" y="2211075"/>
              <a:ext cx="14175" cy="14175"/>
            </a:xfrm>
            <a:custGeom>
              <a:rect b="b" l="l" r="r" t="t"/>
              <a:pathLst>
                <a:path extrusionOk="0" h="567" w="567">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6935000" y="2456875"/>
              <a:ext cx="344900" cy="344675"/>
            </a:xfrm>
            <a:custGeom>
              <a:rect b="b" l="l" r="r" t="t"/>
              <a:pathLst>
                <a:path extrusionOk="0" h="13787" w="13796">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7073000" y="2596525"/>
              <a:ext cx="406100" cy="280875"/>
            </a:xfrm>
            <a:custGeom>
              <a:rect b="b" l="l" r="r" t="t"/>
              <a:pathLst>
                <a:path extrusionOk="0" h="11235" w="16244">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7071375" y="2595125"/>
              <a:ext cx="409350" cy="283650"/>
            </a:xfrm>
            <a:custGeom>
              <a:rect b="b" l="l" r="r" t="t"/>
              <a:pathLst>
                <a:path extrusionOk="0" h="11346" w="16374">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7102675" y="2623425"/>
              <a:ext cx="346750" cy="227075"/>
            </a:xfrm>
            <a:custGeom>
              <a:rect b="b" l="l" r="r" t="t"/>
              <a:pathLst>
                <a:path extrusionOk="0" h="9083" w="1387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7271525" y="2605800"/>
              <a:ext cx="9050" cy="9075"/>
            </a:xfrm>
            <a:custGeom>
              <a:rect b="b" l="l" r="r" t="t"/>
              <a:pathLst>
                <a:path extrusionOk="0" h="363" w="362">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7006425" y="2875275"/>
              <a:ext cx="539250" cy="36450"/>
            </a:xfrm>
            <a:custGeom>
              <a:rect b="b" l="l" r="r" t="t"/>
              <a:pathLst>
                <a:path extrusionOk="0" h="1458" w="2157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7005050" y="2873900"/>
              <a:ext cx="542000" cy="39200"/>
            </a:xfrm>
            <a:custGeom>
              <a:rect b="b" l="l" r="r" t="t"/>
              <a:pathLst>
                <a:path extrusionOk="0" h="1568" w="2168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7010150" y="2901725"/>
              <a:ext cx="531800" cy="2800"/>
            </a:xfrm>
            <a:custGeom>
              <a:rect b="b" l="l" r="r" t="t"/>
              <a:pathLst>
                <a:path extrusionOk="0" h="112" w="21272">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7224425" y="2877600"/>
              <a:ext cx="103000" cy="11400"/>
            </a:xfrm>
            <a:custGeom>
              <a:rect b="b" l="l" r="r" t="t"/>
              <a:pathLst>
                <a:path extrusionOk="0" h="456" w="4120">
                  <a:moveTo>
                    <a:pt x="1" y="0"/>
                  </a:moveTo>
                  <a:lnTo>
                    <a:pt x="1" y="455"/>
                  </a:lnTo>
                  <a:lnTo>
                    <a:pt x="4120" y="455"/>
                  </a:lnTo>
                  <a:lnTo>
                    <a:pt x="41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7223050" y="2875975"/>
              <a:ext cx="106000" cy="14400"/>
            </a:xfrm>
            <a:custGeom>
              <a:rect b="b" l="l" r="r" t="t"/>
              <a:pathLst>
                <a:path extrusionOk="0" h="576" w="424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7171800" y="2666550"/>
              <a:ext cx="186025" cy="158900"/>
            </a:xfrm>
            <a:custGeom>
              <a:rect b="b" l="l" r="r" t="t"/>
              <a:pathLst>
                <a:path extrusionOk="0" h="6356" w="7441">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7184075" y="2654025"/>
              <a:ext cx="186025" cy="158900"/>
            </a:xfrm>
            <a:custGeom>
              <a:rect b="b" l="l" r="r" t="t"/>
              <a:pathLst>
                <a:path extrusionOk="0" h="6356" w="7441">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7182700" y="2652400"/>
              <a:ext cx="188800" cy="162150"/>
            </a:xfrm>
            <a:custGeom>
              <a:rect b="b" l="l" r="r" t="t"/>
              <a:pathLst>
                <a:path extrusionOk="0" h="6486" w="7552">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7212850" y="2737750"/>
              <a:ext cx="128275" cy="17200"/>
            </a:xfrm>
            <a:custGeom>
              <a:rect b="b" l="l" r="r" t="t"/>
              <a:pathLst>
                <a:path extrusionOk="0" h="688" w="5131">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7211225" y="2736375"/>
              <a:ext cx="131275" cy="19950"/>
            </a:xfrm>
            <a:custGeom>
              <a:rect b="b" l="l" r="r" t="t"/>
              <a:pathLst>
                <a:path extrusionOk="0" h="798" w="5251">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7226750" y="2742400"/>
              <a:ext cx="99525" cy="7200"/>
            </a:xfrm>
            <a:custGeom>
              <a:rect b="b" l="l" r="r" t="t"/>
              <a:pathLst>
                <a:path extrusionOk="0" h="288" w="3981">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7234875" y="2764425"/>
              <a:ext cx="83975" cy="10000"/>
            </a:xfrm>
            <a:custGeom>
              <a:rect b="b" l="l" r="r" t="t"/>
              <a:pathLst>
                <a:path extrusionOk="0" h="400" w="3359">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7233475" y="2763025"/>
              <a:ext cx="86775" cy="13025"/>
            </a:xfrm>
            <a:custGeom>
              <a:rect b="b" l="l" r="r" t="t"/>
              <a:pathLst>
                <a:path extrusionOk="0" h="521" w="3471">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7251800"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72610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7269900" y="2766975"/>
              <a:ext cx="4650" cy="4900"/>
            </a:xfrm>
            <a:custGeom>
              <a:rect b="b" l="l" r="r" t="t"/>
              <a:pathLst>
                <a:path extrusionOk="0" h="196" w="186">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7278950" y="2766975"/>
              <a:ext cx="4875" cy="4900"/>
            </a:xfrm>
            <a:custGeom>
              <a:rect b="b" l="l" r="r" t="t"/>
              <a:pathLst>
                <a:path extrusionOk="0" h="196" w="195">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72879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7297250" y="2766975"/>
              <a:ext cx="4900" cy="4900"/>
            </a:xfrm>
            <a:custGeom>
              <a:rect b="b" l="l" r="r" t="t"/>
              <a:pathLst>
                <a:path extrusionOk="0" h="196" w="196">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a:off x="7249950" y="2672575"/>
              <a:ext cx="53825" cy="53850"/>
            </a:xfrm>
            <a:custGeom>
              <a:rect b="b" l="l" r="r" t="t"/>
              <a:pathLst>
                <a:path extrusionOk="0" h="2154" w="2153">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7248550" y="2671200"/>
              <a:ext cx="56625" cy="56600"/>
            </a:xfrm>
            <a:custGeom>
              <a:rect b="b" l="l" r="r" t="t"/>
              <a:pathLst>
                <a:path extrusionOk="0" h="2264" w="2265">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7265025" y="2701100"/>
              <a:ext cx="23900" cy="12100"/>
            </a:xfrm>
            <a:custGeom>
              <a:rect b="b" l="l" r="r" t="t"/>
              <a:pathLst>
                <a:path extrusionOk="0" h="484" w="956">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7263400" y="2699725"/>
              <a:ext cx="26925" cy="14875"/>
            </a:xfrm>
            <a:custGeom>
              <a:rect b="b" l="l" r="r" t="t"/>
              <a:pathLst>
                <a:path extrusionOk="0" h="595" w="1077">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7270125" y="2685800"/>
              <a:ext cx="13700" cy="13725"/>
            </a:xfrm>
            <a:custGeom>
              <a:rect b="b" l="l" r="r" t="t"/>
              <a:pathLst>
                <a:path extrusionOk="0" h="549" w="548">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a:off x="7268725" y="2684425"/>
              <a:ext cx="16500" cy="16475"/>
            </a:xfrm>
            <a:custGeom>
              <a:rect b="b" l="l" r="r" t="t"/>
              <a:pathLst>
                <a:path extrusionOk="0" h="659" w="66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a:off x="7257150" y="2782525"/>
              <a:ext cx="39675" cy="12300"/>
            </a:xfrm>
            <a:custGeom>
              <a:rect b="b" l="l" r="r" t="t"/>
              <a:pathLst>
                <a:path extrusionOk="0" h="492" w="1587">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a:off x="7255525" y="2781125"/>
              <a:ext cx="42675" cy="15100"/>
            </a:xfrm>
            <a:custGeom>
              <a:rect b="b" l="l" r="r" t="t"/>
              <a:pathLst>
                <a:path extrusionOk="0" h="604" w="1707">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
            <p:cNvSpPr/>
            <p:nvPr/>
          </p:nvSpPr>
          <p:spPr>
            <a:xfrm>
              <a:off x="7359875" y="1832850"/>
              <a:ext cx="241000" cy="240000"/>
            </a:xfrm>
            <a:custGeom>
              <a:rect b="b" l="l" r="r" t="t"/>
              <a:pathLst>
                <a:path extrusionOk="0" h="9600" w="964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2"/>
            <p:cNvSpPr/>
            <p:nvPr/>
          </p:nvSpPr>
          <p:spPr>
            <a:xfrm>
              <a:off x="7358250" y="1831425"/>
              <a:ext cx="243775" cy="242850"/>
            </a:xfrm>
            <a:custGeom>
              <a:rect b="b" l="l" r="r" t="t"/>
              <a:pathLst>
                <a:path extrusionOk="0" h="9714" w="9751">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2"/>
            <p:cNvSpPr/>
            <p:nvPr/>
          </p:nvSpPr>
          <p:spPr>
            <a:xfrm>
              <a:off x="7084600" y="1809400"/>
              <a:ext cx="406325" cy="280875"/>
            </a:xfrm>
            <a:custGeom>
              <a:rect b="b" l="l" r="r" t="t"/>
              <a:pathLst>
                <a:path extrusionOk="0" h="11235" w="16253">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a:off x="7083200" y="1808000"/>
              <a:ext cx="409125" cy="283900"/>
            </a:xfrm>
            <a:custGeom>
              <a:rect b="b" l="l" r="r" t="t"/>
              <a:pathLst>
                <a:path extrusionOk="0" h="11356" w="16365">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2"/>
            <p:cNvSpPr/>
            <p:nvPr/>
          </p:nvSpPr>
          <p:spPr>
            <a:xfrm>
              <a:off x="7114275" y="1836525"/>
              <a:ext cx="346975" cy="226850"/>
            </a:xfrm>
            <a:custGeom>
              <a:rect b="b" l="l" r="r" t="t"/>
              <a:pathLst>
                <a:path extrusionOk="0" h="9074" w="13879">
                  <a:moveTo>
                    <a:pt x="1" y="1"/>
                  </a:moveTo>
                  <a:lnTo>
                    <a:pt x="1" y="9073"/>
                  </a:lnTo>
                  <a:lnTo>
                    <a:pt x="13879" y="9073"/>
                  </a:lnTo>
                  <a:lnTo>
                    <a:pt x="13879" y="7394"/>
                  </a:lnTo>
                  <a:lnTo>
                    <a:pt x="13879" y="2097"/>
                  </a:lnTo>
                  <a:lnTo>
                    <a:pt x="138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2"/>
            <p:cNvSpPr/>
            <p:nvPr/>
          </p:nvSpPr>
          <p:spPr>
            <a:xfrm>
              <a:off x="7112875" y="1834900"/>
              <a:ext cx="349775" cy="229850"/>
            </a:xfrm>
            <a:custGeom>
              <a:rect b="b" l="l" r="r" t="t"/>
              <a:pathLst>
                <a:path extrusionOk="0" h="9194" w="13991">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2"/>
            <p:cNvSpPr/>
            <p:nvPr/>
          </p:nvSpPr>
          <p:spPr>
            <a:xfrm>
              <a:off x="7459600" y="1907275"/>
              <a:ext cx="3050" cy="76075"/>
            </a:xfrm>
            <a:custGeom>
              <a:rect b="b" l="l" r="r" t="t"/>
              <a:pathLst>
                <a:path extrusionOk="0" h="3043" w="122">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2"/>
            <p:cNvSpPr/>
            <p:nvPr/>
          </p:nvSpPr>
          <p:spPr>
            <a:xfrm>
              <a:off x="7283100" y="1818675"/>
              <a:ext cx="9325" cy="9075"/>
            </a:xfrm>
            <a:custGeom>
              <a:rect b="b" l="l" r="r" t="t"/>
              <a:pathLst>
                <a:path extrusionOk="0" h="363" w="373">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2"/>
            <p:cNvSpPr/>
            <p:nvPr/>
          </p:nvSpPr>
          <p:spPr>
            <a:xfrm>
              <a:off x="7018025" y="2088150"/>
              <a:ext cx="539250" cy="36450"/>
            </a:xfrm>
            <a:custGeom>
              <a:rect b="b" l="l" r="r" t="t"/>
              <a:pathLst>
                <a:path extrusionOk="0" h="1458" w="2157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2"/>
            <p:cNvSpPr/>
            <p:nvPr/>
          </p:nvSpPr>
          <p:spPr>
            <a:xfrm>
              <a:off x="7016650" y="2086775"/>
              <a:ext cx="542225" cy="39200"/>
            </a:xfrm>
            <a:custGeom>
              <a:rect b="b" l="l" r="r" t="t"/>
              <a:pathLst>
                <a:path extrusionOk="0" h="1568" w="21689">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2"/>
            <p:cNvSpPr/>
            <p:nvPr/>
          </p:nvSpPr>
          <p:spPr>
            <a:xfrm>
              <a:off x="7021750" y="2114600"/>
              <a:ext cx="531800" cy="2800"/>
            </a:xfrm>
            <a:custGeom>
              <a:rect b="b" l="l" r="r" t="t"/>
              <a:pathLst>
                <a:path extrusionOk="0" h="112" w="21272">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2"/>
            <p:cNvSpPr/>
            <p:nvPr/>
          </p:nvSpPr>
          <p:spPr>
            <a:xfrm>
              <a:off x="7236275" y="2090475"/>
              <a:ext cx="102975" cy="11400"/>
            </a:xfrm>
            <a:custGeom>
              <a:rect b="b" l="l" r="r" t="t"/>
              <a:pathLst>
                <a:path extrusionOk="0" h="456" w="4119">
                  <a:moveTo>
                    <a:pt x="0" y="1"/>
                  </a:moveTo>
                  <a:lnTo>
                    <a:pt x="0"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2"/>
            <p:cNvSpPr/>
            <p:nvPr/>
          </p:nvSpPr>
          <p:spPr>
            <a:xfrm>
              <a:off x="7234875" y="2089075"/>
              <a:ext cx="105775" cy="14175"/>
            </a:xfrm>
            <a:custGeom>
              <a:rect b="b" l="l" r="r" t="t"/>
              <a:pathLst>
                <a:path extrusionOk="0" h="567" w="4231">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2"/>
            <p:cNvSpPr/>
            <p:nvPr/>
          </p:nvSpPr>
          <p:spPr>
            <a:xfrm>
              <a:off x="7183625" y="1879425"/>
              <a:ext cx="185775" cy="159125"/>
            </a:xfrm>
            <a:custGeom>
              <a:rect b="b" l="l" r="r" t="t"/>
              <a:pathLst>
                <a:path extrusionOk="0" h="6365" w="7431">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2"/>
            <p:cNvSpPr/>
            <p:nvPr/>
          </p:nvSpPr>
          <p:spPr>
            <a:xfrm>
              <a:off x="7195900" y="1866900"/>
              <a:ext cx="185800" cy="159125"/>
            </a:xfrm>
            <a:custGeom>
              <a:rect b="b" l="l" r="r" t="t"/>
              <a:pathLst>
                <a:path extrusionOk="0" h="6365" w="7432">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2"/>
            <p:cNvSpPr/>
            <p:nvPr/>
          </p:nvSpPr>
          <p:spPr>
            <a:xfrm>
              <a:off x="7194525" y="1865525"/>
              <a:ext cx="188800" cy="161900"/>
            </a:xfrm>
            <a:custGeom>
              <a:rect b="b" l="l" r="r" t="t"/>
              <a:pathLst>
                <a:path extrusionOk="0" h="6476" w="7552">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2"/>
            <p:cNvSpPr/>
            <p:nvPr/>
          </p:nvSpPr>
          <p:spPr>
            <a:xfrm>
              <a:off x="7224425" y="1950625"/>
              <a:ext cx="128275" cy="17200"/>
            </a:xfrm>
            <a:custGeom>
              <a:rect b="b" l="l" r="r" t="t"/>
              <a:pathLst>
                <a:path extrusionOk="0" h="688" w="5131">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2"/>
            <p:cNvSpPr/>
            <p:nvPr/>
          </p:nvSpPr>
          <p:spPr>
            <a:xfrm>
              <a:off x="7223050" y="1949250"/>
              <a:ext cx="131275" cy="19950"/>
            </a:xfrm>
            <a:custGeom>
              <a:rect b="b" l="l" r="r" t="t"/>
              <a:pathLst>
                <a:path extrusionOk="0" h="798" w="5251">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2"/>
            <p:cNvSpPr/>
            <p:nvPr/>
          </p:nvSpPr>
          <p:spPr>
            <a:xfrm>
              <a:off x="7238350" y="1955275"/>
              <a:ext cx="99750" cy="7200"/>
            </a:xfrm>
            <a:custGeom>
              <a:rect b="b" l="l" r="r" t="t"/>
              <a:pathLst>
                <a:path extrusionOk="0" h="288" w="399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246700" y="1977525"/>
              <a:ext cx="83975" cy="10000"/>
            </a:xfrm>
            <a:custGeom>
              <a:rect b="b" l="l" r="r" t="t"/>
              <a:pathLst>
                <a:path extrusionOk="0" h="400" w="3359">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245300" y="1976150"/>
              <a:ext cx="86775" cy="12775"/>
            </a:xfrm>
            <a:custGeom>
              <a:rect b="b" l="l" r="r" t="t"/>
              <a:pathLst>
                <a:path extrusionOk="0" h="511" w="3471">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263625"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2"/>
            <p:cNvSpPr/>
            <p:nvPr/>
          </p:nvSpPr>
          <p:spPr>
            <a:xfrm>
              <a:off x="7272900"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2"/>
            <p:cNvSpPr/>
            <p:nvPr/>
          </p:nvSpPr>
          <p:spPr>
            <a:xfrm>
              <a:off x="7281500"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a:off x="7290775"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a:off x="7299800" y="1980075"/>
              <a:ext cx="4900" cy="4900"/>
            </a:xfrm>
            <a:custGeom>
              <a:rect b="b" l="l" r="r" t="t"/>
              <a:pathLst>
                <a:path extrusionOk="0" h="196" w="196">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a:off x="7309075" y="1980075"/>
              <a:ext cx="4900" cy="4900"/>
            </a:xfrm>
            <a:custGeom>
              <a:rect b="b" l="l" r="r" t="t"/>
              <a:pathLst>
                <a:path extrusionOk="0" h="196" w="196">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7261775" y="1885700"/>
              <a:ext cx="53825" cy="53600"/>
            </a:xfrm>
            <a:custGeom>
              <a:rect b="b" l="l" r="r" t="t"/>
              <a:pathLst>
                <a:path extrusionOk="0" h="2144" w="2153">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7260375" y="1884075"/>
              <a:ext cx="56625" cy="56850"/>
            </a:xfrm>
            <a:custGeom>
              <a:rect b="b" l="l" r="r" t="t"/>
              <a:pathLst>
                <a:path extrusionOk="0" h="2274" w="2265">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2"/>
            <p:cNvSpPr/>
            <p:nvPr/>
          </p:nvSpPr>
          <p:spPr>
            <a:xfrm>
              <a:off x="7276625" y="1914000"/>
              <a:ext cx="23900" cy="12075"/>
            </a:xfrm>
            <a:custGeom>
              <a:rect b="b" l="l" r="r" t="t"/>
              <a:pathLst>
                <a:path extrusionOk="0" h="483" w="956">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2"/>
            <p:cNvSpPr/>
            <p:nvPr/>
          </p:nvSpPr>
          <p:spPr>
            <a:xfrm>
              <a:off x="7275225" y="1912600"/>
              <a:ext cx="26925" cy="14875"/>
            </a:xfrm>
            <a:custGeom>
              <a:rect b="b" l="l" r="r" t="t"/>
              <a:pathLst>
                <a:path extrusionOk="0" h="595" w="1077">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7281950" y="1898925"/>
              <a:ext cx="13475" cy="13475"/>
            </a:xfrm>
            <a:custGeom>
              <a:rect b="b" l="l" r="r" t="t"/>
              <a:pathLst>
                <a:path extrusionOk="0" h="539" w="539">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p:nvPr/>
          </p:nvSpPr>
          <p:spPr>
            <a:xfrm>
              <a:off x="7280550" y="1897525"/>
              <a:ext cx="16500" cy="16500"/>
            </a:xfrm>
            <a:custGeom>
              <a:rect b="b" l="l" r="r" t="t"/>
              <a:pathLst>
                <a:path extrusionOk="0" h="660" w="66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7268725" y="1995400"/>
              <a:ext cx="39700" cy="12300"/>
            </a:xfrm>
            <a:custGeom>
              <a:rect b="b" l="l" r="r" t="t"/>
              <a:pathLst>
                <a:path extrusionOk="0" h="492" w="1588">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7267350" y="1994000"/>
              <a:ext cx="42450" cy="15325"/>
            </a:xfrm>
            <a:custGeom>
              <a:rect b="b" l="l" r="r" t="t"/>
              <a:pathLst>
                <a:path extrusionOk="0" h="613" w="1698">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7284275" y="2327500"/>
              <a:ext cx="305000" cy="222425"/>
            </a:xfrm>
            <a:custGeom>
              <a:rect b="b" l="l" r="r" t="t"/>
              <a:pathLst>
                <a:path extrusionOk="0" h="8897" w="1220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7301425" y="2310575"/>
              <a:ext cx="305000" cy="37575"/>
            </a:xfrm>
            <a:custGeom>
              <a:rect b="b" l="l" r="r" t="t"/>
              <a:pathLst>
                <a:path extrusionOk="0" h="1503" w="1220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7299800" y="2309175"/>
              <a:ext cx="308025" cy="40375"/>
            </a:xfrm>
            <a:custGeom>
              <a:rect b="b" l="l" r="r" t="t"/>
              <a:pathLst>
                <a:path extrusionOk="0" h="1615" w="12321">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7553750" y="2321700"/>
              <a:ext cx="14650" cy="14400"/>
            </a:xfrm>
            <a:custGeom>
              <a:rect b="b" l="l" r="r" t="t"/>
              <a:pathLst>
                <a:path extrusionOk="0" h="576" w="586">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7576250" y="2321700"/>
              <a:ext cx="14650" cy="14400"/>
            </a:xfrm>
            <a:custGeom>
              <a:rect b="b" l="l" r="r" t="t"/>
              <a:pathLst>
                <a:path extrusionOk="0" h="576" w="586">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531500" y="2321700"/>
              <a:ext cx="14400" cy="14400"/>
            </a:xfrm>
            <a:custGeom>
              <a:rect b="b" l="l" r="r" t="t"/>
              <a:pathLst>
                <a:path extrusionOk="0" h="576" w="576">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301200" y="2348125"/>
              <a:ext cx="305000" cy="183475"/>
            </a:xfrm>
            <a:custGeom>
              <a:rect b="b" l="l" r="r" t="t"/>
              <a:pathLst>
                <a:path extrusionOk="0" h="7339" w="1220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299800" y="2346750"/>
              <a:ext cx="308025" cy="186250"/>
            </a:xfrm>
            <a:custGeom>
              <a:rect b="b" l="l" r="r" t="t"/>
              <a:pathLst>
                <a:path extrusionOk="0" h="7450" w="12321">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7510150" y="2385250"/>
              <a:ext cx="67525" cy="103925"/>
            </a:xfrm>
            <a:custGeom>
              <a:rect b="b" l="l" r="r" t="t"/>
              <a:pathLst>
                <a:path extrusionOk="0" h="4157" w="2701">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7508775" y="2383625"/>
              <a:ext cx="70300" cy="107175"/>
            </a:xfrm>
            <a:custGeom>
              <a:rect b="b" l="l" r="r" t="t"/>
              <a:pathLst>
                <a:path extrusionOk="0" h="4287" w="2812">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7511775" y="2387100"/>
              <a:ext cx="65200" cy="100900"/>
            </a:xfrm>
            <a:custGeom>
              <a:rect b="b" l="l" r="r" t="t"/>
              <a:pathLst>
                <a:path extrusionOk="0" h="4036" w="2608">
                  <a:moveTo>
                    <a:pt x="1" y="0"/>
                  </a:moveTo>
                  <a:lnTo>
                    <a:pt x="2608" y="40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7510150" y="2385700"/>
              <a:ext cx="68450" cy="103700"/>
            </a:xfrm>
            <a:custGeom>
              <a:rect b="b" l="l" r="r" t="t"/>
              <a:pathLst>
                <a:path extrusionOk="0" h="4148" w="2738">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7510625" y="2386875"/>
              <a:ext cx="64950" cy="102300"/>
            </a:xfrm>
            <a:custGeom>
              <a:rect b="b" l="l" r="r" t="t"/>
              <a:pathLst>
                <a:path extrusionOk="0" h="4092" w="2598">
                  <a:moveTo>
                    <a:pt x="2598" y="0"/>
                  </a:moveTo>
                  <a:lnTo>
                    <a:pt x="0" y="409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2"/>
            <p:cNvSpPr/>
            <p:nvPr/>
          </p:nvSpPr>
          <p:spPr>
            <a:xfrm>
              <a:off x="7509000" y="2385325"/>
              <a:ext cx="68200" cy="105475"/>
            </a:xfrm>
            <a:custGeom>
              <a:rect b="b" l="l" r="r" t="t"/>
              <a:pathLst>
                <a:path extrusionOk="0" h="4219" w="2728">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a:off x="7340175" y="2391050"/>
              <a:ext cx="143350" cy="3025"/>
            </a:xfrm>
            <a:custGeom>
              <a:rect b="b" l="l" r="r" t="t"/>
              <a:pathLst>
                <a:path extrusionOk="0" h="121" w="5734">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7340175" y="2412375"/>
              <a:ext cx="52200" cy="3050"/>
            </a:xfrm>
            <a:custGeom>
              <a:rect b="b" l="l" r="r" t="t"/>
              <a:pathLst>
                <a:path extrusionOk="0" h="122" w="2088">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7409750" y="2412375"/>
              <a:ext cx="62875" cy="3050"/>
            </a:xfrm>
            <a:custGeom>
              <a:rect b="b" l="l" r="r" t="t"/>
              <a:pathLst>
                <a:path extrusionOk="0" h="122" w="2515">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a:off x="7340175" y="2477075"/>
              <a:ext cx="93025" cy="2825"/>
            </a:xfrm>
            <a:custGeom>
              <a:rect b="b" l="l" r="r" t="t"/>
              <a:pathLst>
                <a:path extrusionOk="0" h="113" w="3721">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a:off x="7340175" y="2434875"/>
              <a:ext cx="144500" cy="2800"/>
            </a:xfrm>
            <a:custGeom>
              <a:rect b="b" l="l" r="r" t="t"/>
              <a:pathLst>
                <a:path extrusionOk="0" h="112" w="578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7340175" y="2456200"/>
              <a:ext cx="47800" cy="2825"/>
            </a:xfrm>
            <a:custGeom>
              <a:rect b="b" l="l" r="r" t="t"/>
              <a:pathLst>
                <a:path extrusionOk="0" h="113" w="1912">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7398850" y="2456200"/>
              <a:ext cx="84675" cy="2825"/>
            </a:xfrm>
            <a:custGeom>
              <a:rect b="b" l="l" r="r" t="t"/>
              <a:pathLst>
                <a:path extrusionOk="0" h="113" w="3387">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7414375" y="2425125"/>
              <a:ext cx="500" cy="8850"/>
            </a:xfrm>
            <a:custGeom>
              <a:rect b="b" l="l" r="r" t="t"/>
              <a:pathLst>
                <a:path extrusionOk="0" h="354" w="2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7106150" y="2233800"/>
              <a:ext cx="232650" cy="165625"/>
            </a:xfrm>
            <a:custGeom>
              <a:rect b="b" l="l" r="r" t="t"/>
              <a:pathLst>
                <a:path extrusionOk="0" h="6625" w="9306">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7104525" y="2232175"/>
              <a:ext cx="235675" cy="168850"/>
            </a:xfrm>
            <a:custGeom>
              <a:rect b="b" l="l" r="r" t="t"/>
              <a:pathLst>
                <a:path extrusionOk="0" h="6754" w="9427">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2"/>
            <p:cNvSpPr/>
            <p:nvPr/>
          </p:nvSpPr>
          <p:spPr>
            <a:xfrm>
              <a:off x="7119150" y="2221275"/>
              <a:ext cx="232625" cy="27850"/>
            </a:xfrm>
            <a:custGeom>
              <a:rect b="b" l="l" r="r" t="t"/>
              <a:pathLst>
                <a:path extrusionOk="0" h="1114" w="9305">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a:off x="7117750" y="2219650"/>
              <a:ext cx="235425" cy="30875"/>
            </a:xfrm>
            <a:custGeom>
              <a:rect b="b" l="l" r="r" t="t"/>
              <a:pathLst>
                <a:path extrusionOk="0" h="1235" w="9417">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a:off x="7143950" y="2229150"/>
              <a:ext cx="11400" cy="11400"/>
            </a:xfrm>
            <a:custGeom>
              <a:rect b="b" l="l" r="r" t="t"/>
              <a:pathLst>
                <a:path extrusionOk="0" h="456" w="456">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a:off x="7160650" y="2229150"/>
              <a:ext cx="11625" cy="11400"/>
            </a:xfrm>
            <a:custGeom>
              <a:rect b="b" l="l" r="r" t="t"/>
              <a:pathLst>
                <a:path extrusionOk="0" h="456" w="465">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a:off x="7127275" y="2229150"/>
              <a:ext cx="11600" cy="11400"/>
            </a:xfrm>
            <a:custGeom>
              <a:rect b="b" l="l" r="r" t="t"/>
              <a:pathLst>
                <a:path extrusionOk="0" h="456" w="464">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a:off x="7118925" y="2249100"/>
              <a:ext cx="232625" cy="136625"/>
            </a:xfrm>
            <a:custGeom>
              <a:rect b="b" l="l" r="r" t="t"/>
              <a:pathLst>
                <a:path extrusionOk="0" h="5465" w="9305">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a:off x="7117525" y="2247725"/>
              <a:ext cx="235650" cy="139625"/>
            </a:xfrm>
            <a:custGeom>
              <a:rect b="b" l="l" r="r" t="t"/>
              <a:pathLst>
                <a:path extrusionOk="0" h="5585" w="9426">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a:off x="7224200" y="2280875"/>
              <a:ext cx="98600" cy="2825"/>
            </a:xfrm>
            <a:custGeom>
              <a:rect b="b" l="l" r="r" t="t"/>
              <a:pathLst>
                <a:path extrusionOk="0" h="113" w="3944">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a:off x="7224200" y="2296650"/>
              <a:ext cx="36450" cy="3050"/>
            </a:xfrm>
            <a:custGeom>
              <a:rect b="b" l="l" r="r" t="t"/>
              <a:pathLst>
                <a:path extrusionOk="0" h="122" w="1458">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7271525" y="2296650"/>
              <a:ext cx="43850" cy="3050"/>
            </a:xfrm>
            <a:custGeom>
              <a:rect b="b" l="l" r="r" t="t"/>
              <a:pathLst>
                <a:path extrusionOk="0" h="122" w="1754">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7224200" y="2344900"/>
              <a:ext cx="64275" cy="2800"/>
            </a:xfrm>
            <a:custGeom>
              <a:rect b="b" l="l" r="r" t="t"/>
              <a:pathLst>
                <a:path extrusionOk="0" h="112" w="2571">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7224200" y="2313350"/>
              <a:ext cx="99525" cy="2800"/>
            </a:xfrm>
            <a:custGeom>
              <a:rect b="b" l="l" r="r" t="t"/>
              <a:pathLst>
                <a:path extrusionOk="0" h="112" w="3981">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a:off x="7224200" y="2329125"/>
              <a:ext cx="33425" cy="3025"/>
            </a:xfrm>
            <a:custGeom>
              <a:rect b="b" l="l" r="r" t="t"/>
              <a:pathLst>
                <a:path extrusionOk="0" h="121" w="1337">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a:off x="7264100" y="2329125"/>
              <a:ext cx="58700" cy="3025"/>
            </a:xfrm>
            <a:custGeom>
              <a:rect b="b" l="l" r="r" t="t"/>
              <a:pathLst>
                <a:path extrusionOk="0" h="121" w="2348">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2"/>
            <p:cNvSpPr/>
            <p:nvPr/>
          </p:nvSpPr>
          <p:spPr>
            <a:xfrm>
              <a:off x="7136550" y="2273925"/>
              <a:ext cx="70525" cy="70525"/>
            </a:xfrm>
            <a:custGeom>
              <a:rect b="b" l="l" r="r" t="t"/>
              <a:pathLst>
                <a:path extrusionOk="0" h="2821" w="2821">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7135150" y="2272525"/>
              <a:ext cx="73300" cy="73550"/>
            </a:xfrm>
            <a:custGeom>
              <a:rect b="b" l="l" r="r" t="t"/>
              <a:pathLst>
                <a:path extrusionOk="0" h="2942" w="2932">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7133525" y="2274375"/>
              <a:ext cx="70525" cy="70550"/>
            </a:xfrm>
            <a:custGeom>
              <a:rect b="b" l="l" r="r" t="t"/>
              <a:pathLst>
                <a:path extrusionOk="0" h="2822" w="2821">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7132125" y="2273000"/>
              <a:ext cx="73325" cy="73525"/>
            </a:xfrm>
            <a:custGeom>
              <a:rect b="b" l="l" r="r" t="t"/>
              <a:pathLst>
                <a:path extrusionOk="0" h="2941" w="2933">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2"/>
            <p:cNvSpPr/>
            <p:nvPr/>
          </p:nvSpPr>
          <p:spPr>
            <a:xfrm>
              <a:off x="7288225" y="2174500"/>
              <a:ext cx="117825" cy="104850"/>
            </a:xfrm>
            <a:custGeom>
              <a:rect b="b" l="l" r="r" t="t"/>
              <a:pathLst>
                <a:path extrusionOk="0" h="4194" w="4713">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2"/>
            <p:cNvSpPr/>
            <p:nvPr/>
          </p:nvSpPr>
          <p:spPr>
            <a:xfrm>
              <a:off x="7293325" y="2173275"/>
              <a:ext cx="107625" cy="107625"/>
            </a:xfrm>
            <a:custGeom>
              <a:rect b="b" l="l" r="r" t="t"/>
              <a:pathLst>
                <a:path extrusionOk="0" h="4305" w="4305">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2"/>
            <p:cNvSpPr/>
            <p:nvPr/>
          </p:nvSpPr>
          <p:spPr>
            <a:xfrm>
              <a:off x="7296575" y="2169100"/>
              <a:ext cx="112725" cy="104825"/>
            </a:xfrm>
            <a:custGeom>
              <a:rect b="b" l="l" r="r" t="t"/>
              <a:pathLst>
                <a:path extrusionOk="0" h="4193" w="4509">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2"/>
            <p:cNvSpPr/>
            <p:nvPr/>
          </p:nvSpPr>
          <p:spPr>
            <a:xfrm>
              <a:off x="7299125" y="2167700"/>
              <a:ext cx="107850" cy="107650"/>
            </a:xfrm>
            <a:custGeom>
              <a:rect b="b" l="l" r="r" t="t"/>
              <a:pathLst>
                <a:path extrusionOk="0" h="4306" w="4314">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2"/>
            <p:cNvSpPr/>
            <p:nvPr/>
          </p:nvSpPr>
          <p:spPr>
            <a:xfrm>
              <a:off x="7335750" y="2167700"/>
              <a:ext cx="34125" cy="107650"/>
            </a:xfrm>
            <a:custGeom>
              <a:rect b="b" l="l" r="r" t="t"/>
              <a:pathLst>
                <a:path extrusionOk="0" h="4306" w="1365">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2"/>
            <p:cNvSpPr/>
            <p:nvPr/>
          </p:nvSpPr>
          <p:spPr>
            <a:xfrm>
              <a:off x="7303050" y="2203425"/>
              <a:ext cx="99050" cy="2800"/>
            </a:xfrm>
            <a:custGeom>
              <a:rect b="b" l="l" r="r" t="t"/>
              <a:pathLst>
                <a:path extrusionOk="0" h="112" w="3962">
                  <a:moveTo>
                    <a:pt x="1" y="0"/>
                  </a:moveTo>
                  <a:lnTo>
                    <a:pt x="1" y="112"/>
                  </a:lnTo>
                  <a:lnTo>
                    <a:pt x="3962" y="112"/>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2"/>
            <p:cNvSpPr/>
            <p:nvPr/>
          </p:nvSpPr>
          <p:spPr>
            <a:xfrm>
              <a:off x="7303050" y="2238675"/>
              <a:ext cx="99050" cy="3025"/>
            </a:xfrm>
            <a:custGeom>
              <a:rect b="b" l="l" r="r" t="t"/>
              <a:pathLst>
                <a:path extrusionOk="0" h="121" w="3962">
                  <a:moveTo>
                    <a:pt x="1" y="0"/>
                  </a:moveTo>
                  <a:lnTo>
                    <a:pt x="1" y="121"/>
                  </a:lnTo>
                  <a:lnTo>
                    <a:pt x="3962" y="121"/>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40"/>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Rectification</a:t>
            </a:r>
            <a:endParaRPr/>
          </a:p>
        </p:txBody>
      </p:sp>
      <p:sp>
        <p:nvSpPr>
          <p:cNvPr id="2092" name="Google Shape;2092;p40"/>
          <p:cNvSpPr txBox="1"/>
          <p:nvPr>
            <p:ph idx="2" type="subTitle"/>
          </p:nvPr>
        </p:nvSpPr>
        <p:spPr>
          <a:xfrm>
            <a:off x="720000" y="1180150"/>
            <a:ext cx="50058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output of the court detection, we could obtain the matrix </a:t>
            </a:r>
            <a:endParaRPr/>
          </a:p>
        </p:txBody>
      </p:sp>
      <p:pic>
        <p:nvPicPr>
          <p:cNvPr id="2093" name="Google Shape;2093;p40"/>
          <p:cNvPicPr preferRelativeResize="0"/>
          <p:nvPr/>
        </p:nvPicPr>
        <p:blipFill>
          <a:blip r:embed="rId3">
            <a:alphaModFix/>
          </a:blip>
          <a:stretch>
            <a:fillRect/>
          </a:stretch>
        </p:blipFill>
        <p:spPr>
          <a:xfrm>
            <a:off x="720000" y="2176425"/>
            <a:ext cx="6177801" cy="1936425"/>
          </a:xfrm>
          <a:prstGeom prst="rect">
            <a:avLst/>
          </a:prstGeom>
          <a:noFill/>
          <a:ln>
            <a:noFill/>
          </a:ln>
        </p:spPr>
      </p:pic>
      <p:pic>
        <p:nvPicPr>
          <p:cNvPr id="2094" name="Google Shape;2094;p40"/>
          <p:cNvPicPr preferRelativeResize="0"/>
          <p:nvPr/>
        </p:nvPicPr>
        <p:blipFill>
          <a:blip r:embed="rId4">
            <a:alphaModFix/>
          </a:blip>
          <a:stretch>
            <a:fillRect/>
          </a:stretch>
        </p:blipFill>
        <p:spPr>
          <a:xfrm>
            <a:off x="5802700" y="1114375"/>
            <a:ext cx="2444033" cy="544800"/>
          </a:xfrm>
          <a:prstGeom prst="rect">
            <a:avLst/>
          </a:prstGeom>
          <a:noFill/>
          <a:ln>
            <a:noFill/>
          </a:ln>
        </p:spPr>
      </p:pic>
      <p:sp>
        <p:nvSpPr>
          <p:cNvPr id="2095" name="Google Shape;2095;p40"/>
          <p:cNvSpPr txBox="1"/>
          <p:nvPr>
            <p:ph idx="2" type="subTitle"/>
          </p:nvPr>
        </p:nvSpPr>
        <p:spPr>
          <a:xfrm>
            <a:off x="720000" y="1804825"/>
            <a:ext cx="50058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generated the rectification:</a:t>
            </a:r>
            <a:endParaRPr/>
          </a:p>
        </p:txBody>
      </p:sp>
      <p:pic>
        <p:nvPicPr>
          <p:cNvPr id="2096" name="Google Shape;2096;p40"/>
          <p:cNvPicPr preferRelativeResize="0"/>
          <p:nvPr/>
        </p:nvPicPr>
        <p:blipFill>
          <a:blip r:embed="rId5">
            <a:alphaModFix/>
          </a:blip>
          <a:stretch>
            <a:fillRect/>
          </a:stretch>
        </p:blipFill>
        <p:spPr>
          <a:xfrm rot="5400000">
            <a:off x="6509699" y="2616651"/>
            <a:ext cx="2464526" cy="1139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41"/>
          <p:cNvSpPr txBox="1"/>
          <p:nvPr>
            <p:ph type="title"/>
          </p:nvPr>
        </p:nvSpPr>
        <p:spPr>
          <a:xfrm>
            <a:off x="4167975" y="2436275"/>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Analysis &amp; Results</a:t>
            </a:r>
            <a:endParaRPr sz="3800"/>
          </a:p>
        </p:txBody>
      </p:sp>
      <p:sp>
        <p:nvSpPr>
          <p:cNvPr id="2102" name="Google Shape;2102;p41"/>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2103" name="Google Shape;2103;p41"/>
          <p:cNvGrpSpPr/>
          <p:nvPr/>
        </p:nvGrpSpPr>
        <p:grpSpPr>
          <a:xfrm>
            <a:off x="713237" y="1219150"/>
            <a:ext cx="2955370" cy="2463165"/>
            <a:chOff x="1136562" y="1210000"/>
            <a:chExt cx="2955370" cy="2463165"/>
          </a:xfrm>
        </p:grpSpPr>
        <p:sp>
          <p:nvSpPr>
            <p:cNvPr id="2104" name="Google Shape;2104;p41"/>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1"/>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1"/>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1"/>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1"/>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1"/>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1"/>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1"/>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1"/>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1"/>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1"/>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1"/>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1"/>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1"/>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1"/>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1"/>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1"/>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1"/>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1"/>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1"/>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1"/>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1"/>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1"/>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1"/>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1"/>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1"/>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1"/>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1"/>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1"/>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1"/>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1"/>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1"/>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1"/>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1"/>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1"/>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1"/>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1"/>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1"/>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1"/>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1"/>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1"/>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1"/>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1"/>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1"/>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1"/>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1"/>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1"/>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1"/>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1"/>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1"/>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1"/>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1"/>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1"/>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1"/>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1"/>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1"/>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1"/>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1"/>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1"/>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1"/>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1"/>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1"/>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1"/>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1"/>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1"/>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1"/>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1"/>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1"/>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1"/>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1"/>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1"/>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1"/>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1"/>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1"/>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1"/>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1"/>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1"/>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1"/>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1"/>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1"/>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1"/>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1"/>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1"/>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1"/>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1"/>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1"/>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1"/>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1"/>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1"/>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1"/>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1"/>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1"/>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1"/>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1"/>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1"/>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1"/>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1"/>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1"/>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1"/>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1"/>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1"/>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1"/>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1"/>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1"/>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1"/>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1"/>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1"/>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1"/>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1"/>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1"/>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1"/>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1"/>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1"/>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1"/>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1"/>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1"/>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1"/>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1"/>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1"/>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1"/>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1"/>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1"/>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1"/>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1"/>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1"/>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1"/>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1"/>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1"/>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1"/>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1"/>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1"/>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1"/>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1"/>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1"/>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1"/>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1"/>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1"/>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1"/>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1"/>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1"/>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1"/>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1"/>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1"/>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1"/>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1"/>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1"/>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1"/>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1"/>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1"/>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1"/>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1"/>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1"/>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1"/>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1"/>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1"/>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1"/>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1"/>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1"/>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1"/>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1"/>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1"/>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1"/>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1"/>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1"/>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1"/>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1"/>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1"/>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1"/>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1"/>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1"/>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1"/>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1"/>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1"/>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1"/>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1"/>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1"/>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1"/>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1"/>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1"/>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1"/>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1"/>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1"/>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1"/>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1"/>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1"/>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1"/>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1"/>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1"/>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1"/>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1"/>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1"/>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1"/>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1"/>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1"/>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1"/>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1"/>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1"/>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1"/>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1"/>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1"/>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1"/>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1"/>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42"/>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Tracking and bouncing results</a:t>
            </a:r>
            <a:endParaRPr/>
          </a:p>
        </p:txBody>
      </p:sp>
      <p:sp>
        <p:nvSpPr>
          <p:cNvPr id="2312" name="Google Shape;2312;p42"/>
          <p:cNvSpPr txBox="1"/>
          <p:nvPr>
            <p:ph idx="2" type="subTitle"/>
          </p:nvPr>
        </p:nvSpPr>
        <p:spPr>
          <a:xfrm>
            <a:off x="720000" y="1114375"/>
            <a:ext cx="77109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tracking</a:t>
            </a:r>
            <a:r>
              <a:rPr lang="en"/>
              <a:t> of the ball showed a quite good accuracy to </a:t>
            </a:r>
            <a:r>
              <a:rPr lang="en"/>
              <a:t>the intuitive reality of the track. The bounces were correctly identified in the overall as well.</a:t>
            </a:r>
            <a:endParaRPr/>
          </a:p>
        </p:txBody>
      </p:sp>
      <p:pic>
        <p:nvPicPr>
          <p:cNvPr id="2313" name="Google Shape;2313;p42"/>
          <p:cNvPicPr preferRelativeResize="0"/>
          <p:nvPr/>
        </p:nvPicPr>
        <p:blipFill>
          <a:blip r:embed="rId3">
            <a:alphaModFix/>
          </a:blip>
          <a:stretch>
            <a:fillRect/>
          </a:stretch>
        </p:blipFill>
        <p:spPr>
          <a:xfrm>
            <a:off x="1551588" y="1713000"/>
            <a:ext cx="5503226" cy="267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43"/>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Tracking and bouncing results</a:t>
            </a:r>
            <a:endParaRPr/>
          </a:p>
        </p:txBody>
      </p:sp>
      <p:pic>
        <p:nvPicPr>
          <p:cNvPr id="2319" name="Google Shape;2319;p43"/>
          <p:cNvPicPr preferRelativeResize="0"/>
          <p:nvPr/>
        </p:nvPicPr>
        <p:blipFill>
          <a:blip r:embed="rId3">
            <a:alphaModFix/>
          </a:blip>
          <a:stretch>
            <a:fillRect/>
          </a:stretch>
        </p:blipFill>
        <p:spPr>
          <a:xfrm>
            <a:off x="504713" y="1583410"/>
            <a:ext cx="8134575" cy="22912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44"/>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Absolute position of the bounces</a:t>
            </a:r>
            <a:endParaRPr/>
          </a:p>
          <a:p>
            <a:pPr indent="0" lvl="0" marL="0" rtl="0" algn="l">
              <a:spcBef>
                <a:spcPts val="0"/>
              </a:spcBef>
              <a:spcAft>
                <a:spcPts val="0"/>
              </a:spcAft>
              <a:buNone/>
            </a:pPr>
            <a:r>
              <a:t/>
            </a:r>
            <a:endParaRPr/>
          </a:p>
        </p:txBody>
      </p:sp>
      <p:pic>
        <p:nvPicPr>
          <p:cNvPr id="2325" name="Google Shape;2325;p44"/>
          <p:cNvPicPr preferRelativeResize="0"/>
          <p:nvPr/>
        </p:nvPicPr>
        <p:blipFill>
          <a:blip r:embed="rId3">
            <a:alphaModFix/>
          </a:blip>
          <a:stretch>
            <a:fillRect/>
          </a:stretch>
        </p:blipFill>
        <p:spPr>
          <a:xfrm>
            <a:off x="825225" y="1114383"/>
            <a:ext cx="1735470" cy="3333104"/>
          </a:xfrm>
          <a:prstGeom prst="rect">
            <a:avLst/>
          </a:prstGeom>
          <a:noFill/>
          <a:ln>
            <a:noFill/>
          </a:ln>
        </p:spPr>
      </p:pic>
      <p:pic>
        <p:nvPicPr>
          <p:cNvPr id="2326" name="Google Shape;2326;p44"/>
          <p:cNvPicPr preferRelativeResize="0"/>
          <p:nvPr/>
        </p:nvPicPr>
        <p:blipFill>
          <a:blip r:embed="rId4">
            <a:alphaModFix/>
          </a:blip>
          <a:stretch>
            <a:fillRect/>
          </a:stretch>
        </p:blipFill>
        <p:spPr>
          <a:xfrm>
            <a:off x="2633582" y="2884433"/>
            <a:ext cx="4492919" cy="1563067"/>
          </a:xfrm>
          <a:prstGeom prst="rect">
            <a:avLst/>
          </a:prstGeom>
          <a:noFill/>
          <a:ln>
            <a:noFill/>
          </a:ln>
        </p:spPr>
      </p:pic>
      <p:pic>
        <p:nvPicPr>
          <p:cNvPr id="2327" name="Google Shape;2327;p44"/>
          <p:cNvPicPr preferRelativeResize="0"/>
          <p:nvPr/>
        </p:nvPicPr>
        <p:blipFill>
          <a:blip r:embed="rId5">
            <a:alphaModFix/>
          </a:blip>
          <a:stretch>
            <a:fillRect/>
          </a:stretch>
        </p:blipFill>
        <p:spPr>
          <a:xfrm>
            <a:off x="2633578" y="1114375"/>
            <a:ext cx="4492917" cy="16560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45"/>
          <p:cNvSpPr txBox="1"/>
          <p:nvPr>
            <p:ph type="title"/>
          </p:nvPr>
        </p:nvSpPr>
        <p:spPr>
          <a:xfrm>
            <a:off x="4167975" y="2436275"/>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Conclusions</a:t>
            </a:r>
            <a:endParaRPr sz="3800"/>
          </a:p>
        </p:txBody>
      </p:sp>
      <p:sp>
        <p:nvSpPr>
          <p:cNvPr id="2333" name="Google Shape;2333;p45"/>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2334" name="Google Shape;2334;p45"/>
          <p:cNvGrpSpPr/>
          <p:nvPr/>
        </p:nvGrpSpPr>
        <p:grpSpPr>
          <a:xfrm>
            <a:off x="713237" y="1219150"/>
            <a:ext cx="2955370" cy="2463165"/>
            <a:chOff x="1136562" y="1210000"/>
            <a:chExt cx="2955370" cy="2463165"/>
          </a:xfrm>
        </p:grpSpPr>
        <p:sp>
          <p:nvSpPr>
            <p:cNvPr id="2335" name="Google Shape;2335;p45"/>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5"/>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5"/>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5"/>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5"/>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5"/>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5"/>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5"/>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5"/>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5"/>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5"/>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5"/>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5"/>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5"/>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5"/>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5"/>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5"/>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5"/>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5"/>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5"/>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5"/>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5"/>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5"/>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5"/>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5"/>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5"/>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5"/>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5"/>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5"/>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5"/>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5"/>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5"/>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5"/>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5"/>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5"/>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5"/>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5"/>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5"/>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5"/>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5"/>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5"/>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5"/>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5"/>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5"/>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5"/>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5"/>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5"/>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5"/>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5"/>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5"/>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5"/>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5"/>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5"/>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5"/>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5"/>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5"/>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5"/>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5"/>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5"/>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5"/>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5"/>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5"/>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5"/>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5"/>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5"/>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5"/>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5"/>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5"/>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5"/>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5"/>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5"/>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5"/>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5"/>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5"/>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5"/>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5"/>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5"/>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5"/>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5"/>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5"/>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5"/>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5"/>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5"/>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5"/>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5"/>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5"/>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5"/>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5"/>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5"/>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5"/>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5"/>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5"/>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5"/>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5"/>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5"/>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5"/>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5"/>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5"/>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5"/>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5"/>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5"/>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5"/>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5"/>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5"/>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5"/>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5"/>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5"/>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5"/>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5"/>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5"/>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5"/>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5"/>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5"/>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5"/>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5"/>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5"/>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5"/>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5"/>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5"/>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5"/>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5"/>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5"/>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5"/>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5"/>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5"/>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5"/>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5"/>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5"/>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5"/>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5"/>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5"/>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5"/>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5"/>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5"/>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5"/>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5"/>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5"/>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5"/>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5"/>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5"/>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5"/>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5"/>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5"/>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5"/>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5"/>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5"/>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5"/>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5"/>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5"/>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5"/>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5"/>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5"/>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5"/>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5"/>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5"/>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5"/>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5"/>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5"/>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5"/>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5"/>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5"/>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5"/>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5"/>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5"/>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5"/>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5"/>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5"/>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5"/>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5"/>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5"/>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5"/>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5"/>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5"/>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5"/>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5"/>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5"/>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5"/>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5"/>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5"/>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5"/>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5"/>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5"/>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5"/>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5"/>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5"/>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5"/>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5"/>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5"/>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5"/>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5"/>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5"/>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5"/>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5"/>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5"/>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5"/>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5"/>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5"/>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5"/>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5"/>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5"/>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5"/>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5"/>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5"/>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4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543" name="Google Shape;2543;p46"/>
          <p:cNvSpPr txBox="1"/>
          <p:nvPr>
            <p:ph idx="4" type="subTitle"/>
          </p:nvPr>
        </p:nvSpPr>
        <p:spPr>
          <a:xfrm>
            <a:off x="901875" y="137447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a:t>
            </a:r>
            <a:r>
              <a:rPr lang="en"/>
              <a:t>Takeaways</a:t>
            </a:r>
            <a:endParaRPr/>
          </a:p>
        </p:txBody>
      </p:sp>
      <p:sp>
        <p:nvSpPr>
          <p:cNvPr id="2544" name="Google Shape;2544;p46"/>
          <p:cNvSpPr txBox="1"/>
          <p:nvPr>
            <p:ph idx="5" type="subTitle"/>
          </p:nvPr>
        </p:nvSpPr>
        <p:spPr>
          <a:xfrm>
            <a:off x="3473648" y="133222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2545" name="Google Shape;2545;p46"/>
          <p:cNvSpPr txBox="1"/>
          <p:nvPr>
            <p:ph idx="1" type="subTitle"/>
          </p:nvPr>
        </p:nvSpPr>
        <p:spPr>
          <a:xfrm>
            <a:off x="720000" y="2175775"/>
            <a:ext cx="2519700" cy="1923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tracking  of the ball was mostly satisfiable, as well as the data imputation;</a:t>
            </a:r>
            <a:endParaRPr/>
          </a:p>
          <a:p>
            <a:pPr indent="-304800" lvl="0" marL="457200" rtl="0" algn="l">
              <a:spcBef>
                <a:spcPts val="0"/>
              </a:spcBef>
              <a:spcAft>
                <a:spcPts val="0"/>
              </a:spcAft>
              <a:buSzPts val="1200"/>
              <a:buChar char="●"/>
            </a:pPr>
            <a:r>
              <a:rPr lang="en"/>
              <a:t>The bounce identification has a high precision (everytime it identifies a bounce, it’s a bounce);</a:t>
            </a:r>
            <a:endParaRPr/>
          </a:p>
          <a:p>
            <a:pPr indent="-304800" lvl="0" marL="457200" rtl="0" algn="l">
              <a:spcBef>
                <a:spcPts val="0"/>
              </a:spcBef>
              <a:spcAft>
                <a:spcPts val="0"/>
              </a:spcAft>
              <a:buSzPts val="1200"/>
              <a:buChar char="●"/>
            </a:pPr>
            <a:r>
              <a:rPr lang="en"/>
              <a:t>Traditional IACV techniques are really handy for current problems.</a:t>
            </a:r>
            <a:endParaRPr/>
          </a:p>
          <a:p>
            <a:pPr indent="0" lvl="0" marL="0" rtl="0" algn="l">
              <a:spcBef>
                <a:spcPts val="0"/>
              </a:spcBef>
              <a:spcAft>
                <a:spcPts val="0"/>
              </a:spcAft>
              <a:buNone/>
            </a:pPr>
            <a:r>
              <a:t/>
            </a:r>
            <a:endParaRPr/>
          </a:p>
        </p:txBody>
      </p:sp>
      <p:grpSp>
        <p:nvGrpSpPr>
          <p:cNvPr id="2546" name="Google Shape;2546;p46"/>
          <p:cNvGrpSpPr/>
          <p:nvPr/>
        </p:nvGrpSpPr>
        <p:grpSpPr>
          <a:xfrm>
            <a:off x="7814889" y="900912"/>
            <a:ext cx="887675" cy="801288"/>
            <a:chOff x="6544194" y="2365864"/>
            <a:chExt cx="529544" cy="478038"/>
          </a:xfrm>
        </p:grpSpPr>
        <p:sp>
          <p:nvSpPr>
            <p:cNvPr id="2547" name="Google Shape;2547;p46"/>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6"/>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6"/>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6"/>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6"/>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6"/>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6"/>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6"/>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6"/>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6"/>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46"/>
          <p:cNvSpPr txBox="1"/>
          <p:nvPr>
            <p:ph idx="5" type="subTitle"/>
          </p:nvPr>
        </p:nvSpPr>
        <p:spPr>
          <a:xfrm>
            <a:off x="6045423" y="137447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Features</a:t>
            </a:r>
            <a:endParaRPr/>
          </a:p>
        </p:txBody>
      </p:sp>
      <p:sp>
        <p:nvSpPr>
          <p:cNvPr id="2558" name="Google Shape;2558;p46"/>
          <p:cNvSpPr txBox="1"/>
          <p:nvPr>
            <p:ph idx="1" type="subTitle"/>
          </p:nvPr>
        </p:nvSpPr>
        <p:spPr>
          <a:xfrm>
            <a:off x="3315600" y="2175775"/>
            <a:ext cx="2519700" cy="1923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Increase robustness of the system to make a good result in any tennis match recording;</a:t>
            </a:r>
            <a:endParaRPr/>
          </a:p>
          <a:p>
            <a:pPr indent="-304800" lvl="0" marL="457200" rtl="0" algn="l">
              <a:spcBef>
                <a:spcPts val="0"/>
              </a:spcBef>
              <a:spcAft>
                <a:spcPts val="0"/>
              </a:spcAft>
              <a:buSzPts val="1200"/>
              <a:buChar char="●"/>
            </a:pPr>
            <a:r>
              <a:rPr lang="en"/>
              <a:t>Make the system less dependable of padding and frame rate.</a:t>
            </a:r>
            <a:endParaRPr/>
          </a:p>
          <a:p>
            <a:pPr indent="0" lvl="0" marL="457200" rtl="0" algn="l">
              <a:spcBef>
                <a:spcPts val="0"/>
              </a:spcBef>
              <a:spcAft>
                <a:spcPts val="0"/>
              </a:spcAft>
              <a:buNone/>
            </a:pPr>
            <a:r>
              <a:t/>
            </a:r>
            <a:endParaRPr/>
          </a:p>
        </p:txBody>
      </p:sp>
      <p:sp>
        <p:nvSpPr>
          <p:cNvPr id="2559" name="Google Shape;2559;p46"/>
          <p:cNvSpPr txBox="1"/>
          <p:nvPr>
            <p:ph idx="1" type="subTitle"/>
          </p:nvPr>
        </p:nvSpPr>
        <p:spPr>
          <a:xfrm>
            <a:off x="5911200" y="2175775"/>
            <a:ext cx="2519700" cy="1923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Further r</a:t>
            </a:r>
            <a:r>
              <a:rPr lang="en"/>
              <a:t>efactor the code used during the development in order to make it easier to other to use it;</a:t>
            </a:r>
            <a:endParaRPr/>
          </a:p>
          <a:p>
            <a:pPr indent="-304800" lvl="0" marL="457200" rtl="0" algn="l">
              <a:spcBef>
                <a:spcPts val="0"/>
              </a:spcBef>
              <a:spcAft>
                <a:spcPts val="0"/>
              </a:spcAft>
              <a:buSzPts val="1200"/>
              <a:buChar char="●"/>
            </a:pPr>
            <a:r>
              <a:rPr lang="en"/>
              <a:t>Use a bigger frame rate and better “find peak” strategy to improve the coordinate accuracy.</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4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pic>
        <p:nvPicPr>
          <p:cNvPr id="2565" name="Google Shape;2565;p47"/>
          <p:cNvPicPr preferRelativeResize="0"/>
          <p:nvPr/>
        </p:nvPicPr>
        <p:blipFill>
          <a:blip r:embed="rId3">
            <a:alphaModFix/>
          </a:blip>
          <a:stretch>
            <a:fillRect/>
          </a:stretch>
        </p:blipFill>
        <p:spPr>
          <a:xfrm>
            <a:off x="719988" y="1245100"/>
            <a:ext cx="6810375" cy="3324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48"/>
          <p:cNvSpPr txBox="1"/>
          <p:nvPr>
            <p:ph type="title"/>
          </p:nvPr>
        </p:nvSpPr>
        <p:spPr>
          <a:xfrm>
            <a:off x="3982663" y="539500"/>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571" name="Google Shape;2571;p48"/>
          <p:cNvSpPr txBox="1"/>
          <p:nvPr>
            <p:ph idx="1" type="subTitle"/>
          </p:nvPr>
        </p:nvSpPr>
        <p:spPr>
          <a:xfrm>
            <a:off x="3982625" y="1719925"/>
            <a:ext cx="44481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b="1" lang="en"/>
              <a:t>Do you have any questions?</a:t>
            </a:r>
            <a:endParaRPr/>
          </a:p>
        </p:txBody>
      </p:sp>
      <p:grpSp>
        <p:nvGrpSpPr>
          <p:cNvPr id="2572" name="Google Shape;2572;p48"/>
          <p:cNvGrpSpPr/>
          <p:nvPr/>
        </p:nvGrpSpPr>
        <p:grpSpPr>
          <a:xfrm>
            <a:off x="713188" y="1198193"/>
            <a:ext cx="2994401" cy="2992970"/>
            <a:chOff x="699850" y="2299150"/>
            <a:chExt cx="1046225" cy="1045725"/>
          </a:xfrm>
        </p:grpSpPr>
        <p:sp>
          <p:nvSpPr>
            <p:cNvPr id="2573" name="Google Shape;2573;p48"/>
            <p:cNvSpPr/>
            <p:nvPr/>
          </p:nvSpPr>
          <p:spPr>
            <a:xfrm>
              <a:off x="1178075" y="2506950"/>
              <a:ext cx="225225" cy="137075"/>
            </a:xfrm>
            <a:custGeom>
              <a:rect b="b" l="l" r="r" t="t"/>
              <a:pathLst>
                <a:path extrusionOk="0" h="5483" w="9009">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8"/>
            <p:cNvSpPr/>
            <p:nvPr/>
          </p:nvSpPr>
          <p:spPr>
            <a:xfrm>
              <a:off x="1106400" y="2607825"/>
              <a:ext cx="3050" cy="52450"/>
            </a:xfrm>
            <a:custGeom>
              <a:rect b="b" l="l" r="r" t="t"/>
              <a:pathLst>
                <a:path extrusionOk="0" h="2098" w="122">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8"/>
            <p:cNvSpPr/>
            <p:nvPr/>
          </p:nvSpPr>
          <p:spPr>
            <a:xfrm>
              <a:off x="874500" y="2607825"/>
              <a:ext cx="159350" cy="393350"/>
            </a:xfrm>
            <a:custGeom>
              <a:rect b="b" l="l" r="r" t="t"/>
              <a:pathLst>
                <a:path extrusionOk="0" h="15734" w="6374">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8"/>
            <p:cNvSpPr/>
            <p:nvPr/>
          </p:nvSpPr>
          <p:spPr>
            <a:xfrm>
              <a:off x="699850" y="2962250"/>
              <a:ext cx="191375" cy="190375"/>
            </a:xfrm>
            <a:custGeom>
              <a:rect b="b" l="l" r="r" t="t"/>
              <a:pathLst>
                <a:path extrusionOk="0" h="7615" w="7655">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8"/>
            <p:cNvSpPr/>
            <p:nvPr/>
          </p:nvSpPr>
          <p:spPr>
            <a:xfrm>
              <a:off x="831825" y="2596225"/>
              <a:ext cx="95800" cy="95400"/>
            </a:xfrm>
            <a:custGeom>
              <a:rect b="b" l="l" r="r" t="t"/>
              <a:pathLst>
                <a:path extrusionOk="0" h="3816" w="3832">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8"/>
            <p:cNvSpPr/>
            <p:nvPr/>
          </p:nvSpPr>
          <p:spPr>
            <a:xfrm>
              <a:off x="830200" y="2594850"/>
              <a:ext cx="98825" cy="98350"/>
            </a:xfrm>
            <a:custGeom>
              <a:rect b="b" l="l" r="r" t="t"/>
              <a:pathLst>
                <a:path extrusionOk="0" h="3934" w="3953">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8"/>
            <p:cNvSpPr/>
            <p:nvPr/>
          </p:nvSpPr>
          <p:spPr>
            <a:xfrm>
              <a:off x="849225" y="2701300"/>
              <a:ext cx="3025" cy="246550"/>
            </a:xfrm>
            <a:custGeom>
              <a:rect b="b" l="l" r="r" t="t"/>
              <a:pathLst>
                <a:path extrusionOk="0" h="9862" w="121">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8"/>
            <p:cNvSpPr/>
            <p:nvPr/>
          </p:nvSpPr>
          <p:spPr>
            <a:xfrm>
              <a:off x="888650" y="2354575"/>
              <a:ext cx="43150" cy="43400"/>
            </a:xfrm>
            <a:custGeom>
              <a:rect b="b" l="l" r="r" t="t"/>
              <a:pathLst>
                <a:path extrusionOk="0" h="1736" w="1726">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8"/>
            <p:cNvSpPr/>
            <p:nvPr/>
          </p:nvSpPr>
          <p:spPr>
            <a:xfrm>
              <a:off x="1122175" y="3270875"/>
              <a:ext cx="44800" cy="44550"/>
            </a:xfrm>
            <a:custGeom>
              <a:rect b="b" l="l" r="r" t="t"/>
              <a:pathLst>
                <a:path extrusionOk="0" h="1782" w="1792">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8"/>
            <p:cNvSpPr/>
            <p:nvPr/>
          </p:nvSpPr>
          <p:spPr>
            <a:xfrm>
              <a:off x="1306550" y="2306100"/>
              <a:ext cx="2825" cy="16500"/>
            </a:xfrm>
            <a:custGeom>
              <a:rect b="b" l="l" r="r" t="t"/>
              <a:pathLst>
                <a:path extrusionOk="0" h="660" w="113">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8"/>
            <p:cNvSpPr/>
            <p:nvPr/>
          </p:nvSpPr>
          <p:spPr>
            <a:xfrm>
              <a:off x="1306550" y="2340900"/>
              <a:ext cx="2825" cy="16475"/>
            </a:xfrm>
            <a:custGeom>
              <a:rect b="b" l="l" r="r" t="t"/>
              <a:pathLst>
                <a:path extrusionOk="0" h="659" w="113">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8"/>
            <p:cNvSpPr/>
            <p:nvPr/>
          </p:nvSpPr>
          <p:spPr>
            <a:xfrm>
              <a:off x="1317225" y="2330225"/>
              <a:ext cx="16500" cy="3050"/>
            </a:xfrm>
            <a:custGeom>
              <a:rect b="b" l="l" r="r" t="t"/>
              <a:pathLst>
                <a:path extrusionOk="0" h="122" w="66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8"/>
            <p:cNvSpPr/>
            <p:nvPr/>
          </p:nvSpPr>
          <p:spPr>
            <a:xfrm>
              <a:off x="1282425" y="2330225"/>
              <a:ext cx="16500" cy="3050"/>
            </a:xfrm>
            <a:custGeom>
              <a:rect b="b" l="l" r="r" t="t"/>
              <a:pathLst>
                <a:path extrusionOk="0" h="122" w="66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8"/>
            <p:cNvSpPr/>
            <p:nvPr/>
          </p:nvSpPr>
          <p:spPr>
            <a:xfrm>
              <a:off x="1290775" y="2339275"/>
              <a:ext cx="9775" cy="9525"/>
            </a:xfrm>
            <a:custGeom>
              <a:rect b="b" l="l" r="r" t="t"/>
              <a:pathLst>
                <a:path extrusionOk="0" h="381" w="391">
                  <a:moveTo>
                    <a:pt x="1" y="381"/>
                  </a:moveTo>
                  <a:lnTo>
                    <a:pt x="39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8"/>
            <p:cNvSpPr/>
            <p:nvPr/>
          </p:nvSpPr>
          <p:spPr>
            <a:xfrm>
              <a:off x="1289400" y="2337775"/>
              <a:ext cx="12775" cy="12425"/>
            </a:xfrm>
            <a:custGeom>
              <a:rect b="b" l="l" r="r" t="t"/>
              <a:pathLst>
                <a:path extrusionOk="0" h="497" w="511">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8"/>
            <p:cNvSpPr/>
            <p:nvPr/>
          </p:nvSpPr>
          <p:spPr>
            <a:xfrm>
              <a:off x="1315375" y="2314700"/>
              <a:ext cx="9750" cy="9525"/>
            </a:xfrm>
            <a:custGeom>
              <a:rect b="b" l="l" r="r" t="t"/>
              <a:pathLst>
                <a:path extrusionOk="0" h="381" w="390">
                  <a:moveTo>
                    <a:pt x="0" y="380"/>
                  </a:moveTo>
                  <a:lnTo>
                    <a:pt x="3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8"/>
            <p:cNvSpPr/>
            <p:nvPr/>
          </p:nvSpPr>
          <p:spPr>
            <a:xfrm>
              <a:off x="1313975" y="2313175"/>
              <a:ext cx="12775" cy="12450"/>
            </a:xfrm>
            <a:custGeom>
              <a:rect b="b" l="l" r="r" t="t"/>
              <a:pathLst>
                <a:path extrusionOk="0" h="498" w="511">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8"/>
            <p:cNvSpPr/>
            <p:nvPr/>
          </p:nvSpPr>
          <p:spPr>
            <a:xfrm>
              <a:off x="1290775" y="2314700"/>
              <a:ext cx="9775" cy="9525"/>
            </a:xfrm>
            <a:custGeom>
              <a:rect b="b" l="l" r="r" t="t"/>
              <a:pathLst>
                <a:path extrusionOk="0" h="381" w="391">
                  <a:moveTo>
                    <a:pt x="1" y="0"/>
                  </a:moveTo>
                  <a:lnTo>
                    <a:pt x="391" y="38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8"/>
            <p:cNvSpPr/>
            <p:nvPr/>
          </p:nvSpPr>
          <p:spPr>
            <a:xfrm>
              <a:off x="1289400" y="2313175"/>
              <a:ext cx="12775" cy="12450"/>
            </a:xfrm>
            <a:custGeom>
              <a:rect b="b" l="l" r="r" t="t"/>
              <a:pathLst>
                <a:path extrusionOk="0" h="498" w="511">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8"/>
            <p:cNvSpPr/>
            <p:nvPr/>
          </p:nvSpPr>
          <p:spPr>
            <a:xfrm>
              <a:off x="1315375" y="2339275"/>
              <a:ext cx="9750" cy="9525"/>
            </a:xfrm>
            <a:custGeom>
              <a:rect b="b" l="l" r="r" t="t"/>
              <a:pathLst>
                <a:path extrusionOk="0" h="381" w="390">
                  <a:moveTo>
                    <a:pt x="0" y="0"/>
                  </a:moveTo>
                  <a:lnTo>
                    <a:pt x="390" y="38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8"/>
            <p:cNvSpPr/>
            <p:nvPr/>
          </p:nvSpPr>
          <p:spPr>
            <a:xfrm>
              <a:off x="1313975" y="2337775"/>
              <a:ext cx="12775" cy="12425"/>
            </a:xfrm>
            <a:custGeom>
              <a:rect b="b" l="l" r="r" t="t"/>
              <a:pathLst>
                <a:path extrusionOk="0" h="497" w="511">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8"/>
            <p:cNvSpPr/>
            <p:nvPr/>
          </p:nvSpPr>
          <p:spPr>
            <a:xfrm>
              <a:off x="791475" y="2851575"/>
              <a:ext cx="19500" cy="19500"/>
            </a:xfrm>
            <a:custGeom>
              <a:rect b="b" l="l" r="r" t="t"/>
              <a:pathLst>
                <a:path extrusionOk="0" h="780" w="78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8"/>
            <p:cNvSpPr/>
            <p:nvPr/>
          </p:nvSpPr>
          <p:spPr>
            <a:xfrm>
              <a:off x="745550" y="2652125"/>
              <a:ext cx="12550" cy="12775"/>
            </a:xfrm>
            <a:custGeom>
              <a:rect b="b" l="l" r="r" t="t"/>
              <a:pathLst>
                <a:path extrusionOk="0" h="511" w="502">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8"/>
            <p:cNvSpPr/>
            <p:nvPr/>
          </p:nvSpPr>
          <p:spPr>
            <a:xfrm>
              <a:off x="1494175" y="2299150"/>
              <a:ext cx="12550" cy="12550"/>
            </a:xfrm>
            <a:custGeom>
              <a:rect b="b" l="l" r="r" t="t"/>
              <a:pathLst>
                <a:path extrusionOk="0" h="502" w="502">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8"/>
            <p:cNvSpPr/>
            <p:nvPr/>
          </p:nvSpPr>
          <p:spPr>
            <a:xfrm>
              <a:off x="1219575" y="3181350"/>
              <a:ext cx="197175" cy="123175"/>
            </a:xfrm>
            <a:custGeom>
              <a:rect b="b" l="l" r="r" t="t"/>
              <a:pathLst>
                <a:path extrusionOk="0" h="4927" w="7887">
                  <a:moveTo>
                    <a:pt x="1328" y="1"/>
                  </a:moveTo>
                  <a:lnTo>
                    <a:pt x="1" y="4927"/>
                  </a:lnTo>
                  <a:lnTo>
                    <a:pt x="6550" y="4927"/>
                  </a:lnTo>
                  <a:lnTo>
                    <a:pt x="78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8"/>
            <p:cNvSpPr/>
            <p:nvPr/>
          </p:nvSpPr>
          <p:spPr>
            <a:xfrm>
              <a:off x="1218200" y="3179975"/>
              <a:ext cx="200175" cy="125950"/>
            </a:xfrm>
            <a:custGeom>
              <a:rect b="b" l="l" r="r" t="t"/>
              <a:pathLst>
                <a:path extrusionOk="0" h="5038" w="8007">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8"/>
            <p:cNvSpPr/>
            <p:nvPr/>
          </p:nvSpPr>
          <p:spPr>
            <a:xfrm>
              <a:off x="1173675" y="3304500"/>
              <a:ext cx="335375" cy="40375"/>
            </a:xfrm>
            <a:custGeom>
              <a:rect b="b" l="l" r="r" t="t"/>
              <a:pathLst>
                <a:path extrusionOk="0" h="1615" w="13415">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8"/>
            <p:cNvSpPr/>
            <p:nvPr/>
          </p:nvSpPr>
          <p:spPr>
            <a:xfrm>
              <a:off x="1230950" y="3197350"/>
              <a:ext cx="181625" cy="66600"/>
            </a:xfrm>
            <a:custGeom>
              <a:rect b="b" l="l" r="r" t="t"/>
              <a:pathLst>
                <a:path extrusionOk="0" h="2664" w="7265">
                  <a:moveTo>
                    <a:pt x="7255" y="29"/>
                  </a:moveTo>
                  <a:lnTo>
                    <a:pt x="1" y="2663"/>
                  </a:lnTo>
                  <a:lnTo>
                    <a:pt x="706" y="1"/>
                  </a:lnTo>
                  <a:lnTo>
                    <a:pt x="7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8"/>
            <p:cNvSpPr/>
            <p:nvPr/>
          </p:nvSpPr>
          <p:spPr>
            <a:xfrm>
              <a:off x="965175" y="2671850"/>
              <a:ext cx="779500" cy="525525"/>
            </a:xfrm>
            <a:custGeom>
              <a:rect b="b" l="l" r="r" t="t"/>
              <a:pathLst>
                <a:path extrusionOk="0" h="21021" w="3118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8"/>
            <p:cNvSpPr/>
            <p:nvPr/>
          </p:nvSpPr>
          <p:spPr>
            <a:xfrm>
              <a:off x="963550" y="2670450"/>
              <a:ext cx="782525" cy="528325"/>
            </a:xfrm>
            <a:custGeom>
              <a:rect b="b" l="l" r="r" t="t"/>
              <a:pathLst>
                <a:path extrusionOk="0" h="21133" w="31301">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8"/>
            <p:cNvSpPr/>
            <p:nvPr/>
          </p:nvSpPr>
          <p:spPr>
            <a:xfrm>
              <a:off x="938975" y="2671850"/>
              <a:ext cx="761625" cy="526700"/>
            </a:xfrm>
            <a:custGeom>
              <a:rect b="b" l="l" r="r" t="t"/>
              <a:pathLst>
                <a:path extrusionOk="0" h="21068" w="30465">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8"/>
            <p:cNvSpPr/>
            <p:nvPr/>
          </p:nvSpPr>
          <p:spPr>
            <a:xfrm>
              <a:off x="937575" y="2670450"/>
              <a:ext cx="772775" cy="529475"/>
            </a:xfrm>
            <a:custGeom>
              <a:rect b="b" l="l" r="r" t="t"/>
              <a:pathLst>
                <a:path extrusionOk="0" h="21179" w="30911">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8"/>
            <p:cNvSpPr/>
            <p:nvPr/>
          </p:nvSpPr>
          <p:spPr>
            <a:xfrm>
              <a:off x="1012725" y="2700375"/>
              <a:ext cx="688800" cy="404700"/>
            </a:xfrm>
            <a:custGeom>
              <a:rect b="b" l="l" r="r" t="t"/>
              <a:pathLst>
                <a:path extrusionOk="0" h="16188" w="27552">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8"/>
            <p:cNvSpPr/>
            <p:nvPr/>
          </p:nvSpPr>
          <p:spPr>
            <a:xfrm>
              <a:off x="1011325" y="2698975"/>
              <a:ext cx="691600" cy="407500"/>
            </a:xfrm>
            <a:custGeom>
              <a:rect b="b" l="l" r="r" t="t"/>
              <a:pathLst>
                <a:path extrusionOk="0" h="16300" w="27664">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8"/>
            <p:cNvSpPr/>
            <p:nvPr/>
          </p:nvSpPr>
          <p:spPr>
            <a:xfrm>
              <a:off x="1011325" y="2862250"/>
              <a:ext cx="2800" cy="82125"/>
            </a:xfrm>
            <a:custGeom>
              <a:rect b="b" l="l" r="r" t="t"/>
              <a:pathLst>
                <a:path extrusionOk="0" h="3285" w="112">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8"/>
            <p:cNvSpPr/>
            <p:nvPr/>
          </p:nvSpPr>
          <p:spPr>
            <a:xfrm>
              <a:off x="968425" y="3105050"/>
              <a:ext cx="773475" cy="89775"/>
            </a:xfrm>
            <a:custGeom>
              <a:rect b="b" l="l" r="r" t="t"/>
              <a:pathLst>
                <a:path extrusionOk="0" h="3591" w="30939">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8"/>
            <p:cNvSpPr/>
            <p:nvPr/>
          </p:nvSpPr>
          <p:spPr>
            <a:xfrm>
              <a:off x="967025" y="3103675"/>
              <a:ext cx="776250" cy="92550"/>
            </a:xfrm>
            <a:custGeom>
              <a:rect b="b" l="l" r="r" t="t"/>
              <a:pathLst>
                <a:path extrusionOk="0" h="3702" w="3105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8"/>
            <p:cNvSpPr/>
            <p:nvPr/>
          </p:nvSpPr>
          <p:spPr>
            <a:xfrm>
              <a:off x="1330450" y="3129400"/>
              <a:ext cx="45250" cy="45250"/>
            </a:xfrm>
            <a:custGeom>
              <a:rect b="b" l="l" r="r" t="t"/>
              <a:pathLst>
                <a:path extrusionOk="0" h="1810" w="181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8"/>
            <p:cNvSpPr/>
            <p:nvPr/>
          </p:nvSpPr>
          <p:spPr>
            <a:xfrm>
              <a:off x="1348075" y="2680875"/>
              <a:ext cx="10000" cy="9775"/>
            </a:xfrm>
            <a:custGeom>
              <a:rect b="b" l="l" r="r" t="t"/>
              <a:pathLst>
                <a:path extrusionOk="0" h="391" w="40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8"/>
            <p:cNvSpPr/>
            <p:nvPr/>
          </p:nvSpPr>
          <p:spPr>
            <a:xfrm>
              <a:off x="1346675" y="2679500"/>
              <a:ext cx="12775" cy="12775"/>
            </a:xfrm>
            <a:custGeom>
              <a:rect b="b" l="l" r="r" t="t"/>
              <a:pathLst>
                <a:path extrusionOk="0" h="511" w="511">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8"/>
            <p:cNvSpPr/>
            <p:nvPr/>
          </p:nvSpPr>
          <p:spPr>
            <a:xfrm>
              <a:off x="1345975" y="2836725"/>
              <a:ext cx="3050" cy="37375"/>
            </a:xfrm>
            <a:custGeom>
              <a:rect b="b" l="l" r="r" t="t"/>
              <a:pathLst>
                <a:path extrusionOk="0" h="1495" w="122">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8"/>
            <p:cNvSpPr/>
            <p:nvPr/>
          </p:nvSpPr>
          <p:spPr>
            <a:xfrm>
              <a:off x="1345750" y="2953850"/>
              <a:ext cx="3050" cy="47575"/>
            </a:xfrm>
            <a:custGeom>
              <a:rect b="b" l="l" r="r" t="t"/>
              <a:pathLst>
                <a:path extrusionOk="0" h="1903" w="122">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8"/>
            <p:cNvSpPr/>
            <p:nvPr/>
          </p:nvSpPr>
          <p:spPr>
            <a:xfrm>
              <a:off x="1144450" y="3030625"/>
              <a:ext cx="37125" cy="2800"/>
            </a:xfrm>
            <a:custGeom>
              <a:rect b="b" l="l" r="r" t="t"/>
              <a:pathLst>
                <a:path extrusionOk="0" h="112" w="1485">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8"/>
            <p:cNvSpPr/>
            <p:nvPr/>
          </p:nvSpPr>
          <p:spPr>
            <a:xfrm>
              <a:off x="1069300" y="2755800"/>
              <a:ext cx="323775" cy="82125"/>
            </a:xfrm>
            <a:custGeom>
              <a:rect b="b" l="l" r="r" t="t"/>
              <a:pathLst>
                <a:path extrusionOk="0" h="3285" w="12951">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8"/>
            <p:cNvSpPr/>
            <p:nvPr/>
          </p:nvSpPr>
          <p:spPr>
            <a:xfrm>
              <a:off x="1067925" y="2754400"/>
              <a:ext cx="326775" cy="84900"/>
            </a:xfrm>
            <a:custGeom>
              <a:rect b="b" l="l" r="r" t="t"/>
              <a:pathLst>
                <a:path extrusionOk="0" h="3396" w="13071">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8"/>
            <p:cNvSpPr/>
            <p:nvPr/>
          </p:nvSpPr>
          <p:spPr>
            <a:xfrm>
              <a:off x="1070000" y="2873150"/>
              <a:ext cx="80725" cy="80725"/>
            </a:xfrm>
            <a:custGeom>
              <a:rect b="b" l="l" r="r" t="t"/>
              <a:pathLst>
                <a:path extrusionOk="0" h="3229" w="3229">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8"/>
            <p:cNvSpPr/>
            <p:nvPr/>
          </p:nvSpPr>
          <p:spPr>
            <a:xfrm>
              <a:off x="1068600" y="2871750"/>
              <a:ext cx="83525" cy="83525"/>
            </a:xfrm>
            <a:custGeom>
              <a:rect b="b" l="l" r="r" t="t"/>
              <a:pathLst>
                <a:path extrusionOk="0" h="3341" w="3341">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8"/>
            <p:cNvSpPr/>
            <p:nvPr/>
          </p:nvSpPr>
          <p:spPr>
            <a:xfrm>
              <a:off x="1190825" y="2873150"/>
              <a:ext cx="80725" cy="80725"/>
            </a:xfrm>
            <a:custGeom>
              <a:rect b="b" l="l" r="r" t="t"/>
              <a:pathLst>
                <a:path extrusionOk="0" h="3229" w="3229">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8"/>
            <p:cNvSpPr/>
            <p:nvPr/>
          </p:nvSpPr>
          <p:spPr>
            <a:xfrm>
              <a:off x="1189450" y="2871750"/>
              <a:ext cx="83500" cy="83525"/>
            </a:xfrm>
            <a:custGeom>
              <a:rect b="b" l="l" r="r" t="t"/>
              <a:pathLst>
                <a:path extrusionOk="0" h="3341" w="334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8"/>
            <p:cNvSpPr/>
            <p:nvPr/>
          </p:nvSpPr>
          <p:spPr>
            <a:xfrm>
              <a:off x="1309350" y="2873150"/>
              <a:ext cx="80500" cy="80725"/>
            </a:xfrm>
            <a:custGeom>
              <a:rect b="b" l="l" r="r" t="t"/>
              <a:pathLst>
                <a:path extrusionOk="0" h="3229" w="322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8"/>
            <p:cNvSpPr/>
            <p:nvPr/>
          </p:nvSpPr>
          <p:spPr>
            <a:xfrm>
              <a:off x="1307950" y="2871750"/>
              <a:ext cx="83500" cy="83525"/>
            </a:xfrm>
            <a:custGeom>
              <a:rect b="b" l="l" r="r" t="t"/>
              <a:pathLst>
                <a:path extrusionOk="0" h="3341" w="334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8"/>
            <p:cNvSpPr/>
            <p:nvPr/>
          </p:nvSpPr>
          <p:spPr>
            <a:xfrm>
              <a:off x="1180850" y="3001400"/>
              <a:ext cx="207375" cy="61700"/>
            </a:xfrm>
            <a:custGeom>
              <a:rect b="b" l="l" r="r" t="t"/>
              <a:pathLst>
                <a:path extrusionOk="0" h="2468" w="8295">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8"/>
            <p:cNvSpPr/>
            <p:nvPr/>
          </p:nvSpPr>
          <p:spPr>
            <a:xfrm>
              <a:off x="1179475" y="2999775"/>
              <a:ext cx="210125" cy="64950"/>
            </a:xfrm>
            <a:custGeom>
              <a:rect b="b" l="l" r="r" t="t"/>
              <a:pathLst>
                <a:path extrusionOk="0" h="2598" w="8405">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8"/>
            <p:cNvSpPr/>
            <p:nvPr/>
          </p:nvSpPr>
          <p:spPr>
            <a:xfrm>
              <a:off x="1458450" y="2935300"/>
              <a:ext cx="70075" cy="2800"/>
            </a:xfrm>
            <a:custGeom>
              <a:rect b="b" l="l" r="r" t="t"/>
              <a:pathLst>
                <a:path extrusionOk="0" h="112" w="2803">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8"/>
            <p:cNvSpPr/>
            <p:nvPr/>
          </p:nvSpPr>
          <p:spPr>
            <a:xfrm>
              <a:off x="1553325" y="2935300"/>
              <a:ext cx="84425" cy="2800"/>
            </a:xfrm>
            <a:custGeom>
              <a:rect b="b" l="l" r="r" t="t"/>
              <a:pathLst>
                <a:path extrusionOk="0" h="112" w="3377">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8"/>
            <p:cNvSpPr/>
            <p:nvPr/>
          </p:nvSpPr>
          <p:spPr>
            <a:xfrm>
              <a:off x="1458450" y="3043125"/>
              <a:ext cx="125500" cy="2825"/>
            </a:xfrm>
            <a:custGeom>
              <a:rect b="b" l="l" r="r" t="t"/>
              <a:pathLst>
                <a:path extrusionOk="0" h="113" w="502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8"/>
            <p:cNvSpPr/>
            <p:nvPr/>
          </p:nvSpPr>
          <p:spPr>
            <a:xfrm>
              <a:off x="1458450" y="2972625"/>
              <a:ext cx="195775" cy="2825"/>
            </a:xfrm>
            <a:custGeom>
              <a:rect b="b" l="l" r="r" t="t"/>
              <a:pathLst>
                <a:path extrusionOk="0" h="113" w="7831">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8"/>
            <p:cNvSpPr/>
            <p:nvPr/>
          </p:nvSpPr>
          <p:spPr>
            <a:xfrm>
              <a:off x="1458450" y="3008125"/>
              <a:ext cx="64050" cy="3025"/>
            </a:xfrm>
            <a:custGeom>
              <a:rect b="b" l="l" r="r" t="t"/>
              <a:pathLst>
                <a:path extrusionOk="0" h="121" w="2562">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8"/>
            <p:cNvSpPr/>
            <p:nvPr/>
          </p:nvSpPr>
          <p:spPr>
            <a:xfrm>
              <a:off x="1538475" y="3008125"/>
              <a:ext cx="113900" cy="3025"/>
            </a:xfrm>
            <a:custGeom>
              <a:rect b="b" l="l" r="r" t="t"/>
              <a:pathLst>
                <a:path extrusionOk="0" h="121" w="4556">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8"/>
            <p:cNvSpPr/>
            <p:nvPr/>
          </p:nvSpPr>
          <p:spPr>
            <a:xfrm>
              <a:off x="1457300" y="2753925"/>
              <a:ext cx="203425" cy="24400"/>
            </a:xfrm>
            <a:custGeom>
              <a:rect b="b" l="l" r="r" t="t"/>
              <a:pathLst>
                <a:path extrusionOk="0" h="976" w="8137">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8"/>
            <p:cNvSpPr/>
            <p:nvPr/>
          </p:nvSpPr>
          <p:spPr>
            <a:xfrm>
              <a:off x="1478875" y="2760425"/>
              <a:ext cx="10225" cy="10475"/>
            </a:xfrm>
            <a:custGeom>
              <a:rect b="b" l="l" r="r" t="t"/>
              <a:pathLst>
                <a:path extrusionOk="0" h="419" w="409">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8"/>
            <p:cNvSpPr/>
            <p:nvPr/>
          </p:nvSpPr>
          <p:spPr>
            <a:xfrm>
              <a:off x="1493475" y="2760425"/>
              <a:ext cx="10475" cy="10475"/>
            </a:xfrm>
            <a:custGeom>
              <a:rect b="b" l="l" r="r" t="t"/>
              <a:pathLst>
                <a:path extrusionOk="0" h="419" w="419">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8"/>
            <p:cNvSpPr/>
            <p:nvPr/>
          </p:nvSpPr>
          <p:spPr>
            <a:xfrm>
              <a:off x="1464250" y="2760425"/>
              <a:ext cx="10475" cy="10475"/>
            </a:xfrm>
            <a:custGeom>
              <a:rect b="b" l="l" r="r" t="t"/>
              <a:pathLst>
                <a:path extrusionOk="0" h="419" w="419">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8"/>
            <p:cNvSpPr/>
            <p:nvPr/>
          </p:nvSpPr>
          <p:spPr>
            <a:xfrm>
              <a:off x="1457075" y="2778300"/>
              <a:ext cx="203400" cy="119450"/>
            </a:xfrm>
            <a:custGeom>
              <a:rect b="b" l="l" r="r" t="t"/>
              <a:pathLst>
                <a:path extrusionOk="0" h="4778" w="8136">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8"/>
            <p:cNvSpPr/>
            <p:nvPr/>
          </p:nvSpPr>
          <p:spPr>
            <a:xfrm>
              <a:off x="1541250" y="2805875"/>
              <a:ext cx="94200" cy="2825"/>
            </a:xfrm>
            <a:custGeom>
              <a:rect b="b" l="l" r="r" t="t"/>
              <a:pathLst>
                <a:path extrusionOk="0" h="113" w="3768">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8"/>
            <p:cNvSpPr/>
            <p:nvPr/>
          </p:nvSpPr>
          <p:spPr>
            <a:xfrm>
              <a:off x="1541025" y="2819800"/>
              <a:ext cx="35050" cy="2800"/>
            </a:xfrm>
            <a:custGeom>
              <a:rect b="b" l="l" r="r" t="t"/>
              <a:pathLst>
                <a:path extrusionOk="0" h="112" w="1402">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8"/>
            <p:cNvSpPr/>
            <p:nvPr/>
          </p:nvSpPr>
          <p:spPr>
            <a:xfrm>
              <a:off x="1586475" y="2819800"/>
              <a:ext cx="42000" cy="2800"/>
            </a:xfrm>
            <a:custGeom>
              <a:rect b="b" l="l" r="r" t="t"/>
              <a:pathLst>
                <a:path extrusionOk="0" h="112" w="168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8"/>
            <p:cNvSpPr/>
            <p:nvPr/>
          </p:nvSpPr>
          <p:spPr>
            <a:xfrm>
              <a:off x="1541250" y="2861775"/>
              <a:ext cx="61500" cy="2800"/>
            </a:xfrm>
            <a:custGeom>
              <a:rect b="b" l="l" r="r" t="t"/>
              <a:pathLst>
                <a:path extrusionOk="0" h="112" w="246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8"/>
            <p:cNvSpPr/>
            <p:nvPr/>
          </p:nvSpPr>
          <p:spPr>
            <a:xfrm>
              <a:off x="1541250" y="2834175"/>
              <a:ext cx="95125" cy="3050"/>
            </a:xfrm>
            <a:custGeom>
              <a:rect b="b" l="l" r="r" t="t"/>
              <a:pathLst>
                <a:path extrusionOk="0" h="122" w="3805">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8"/>
            <p:cNvSpPr/>
            <p:nvPr/>
          </p:nvSpPr>
          <p:spPr>
            <a:xfrm>
              <a:off x="1541250" y="2848100"/>
              <a:ext cx="32025" cy="3025"/>
            </a:xfrm>
            <a:custGeom>
              <a:rect b="b" l="l" r="r" t="t"/>
              <a:pathLst>
                <a:path extrusionOk="0" h="121" w="1281">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8"/>
            <p:cNvSpPr/>
            <p:nvPr/>
          </p:nvSpPr>
          <p:spPr>
            <a:xfrm>
              <a:off x="1579300" y="2848100"/>
              <a:ext cx="56150" cy="3025"/>
            </a:xfrm>
            <a:custGeom>
              <a:rect b="b" l="l" r="r" t="t"/>
              <a:pathLst>
                <a:path extrusionOk="0" h="121" w="2246">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8"/>
            <p:cNvSpPr/>
            <p:nvPr/>
          </p:nvSpPr>
          <p:spPr>
            <a:xfrm>
              <a:off x="1472150" y="2805425"/>
              <a:ext cx="26700" cy="32500"/>
            </a:xfrm>
            <a:custGeom>
              <a:rect b="b" l="l" r="r" t="t"/>
              <a:pathLst>
                <a:path extrusionOk="0" h="1300" w="1068">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8"/>
            <p:cNvSpPr/>
            <p:nvPr/>
          </p:nvSpPr>
          <p:spPr>
            <a:xfrm>
              <a:off x="1530600" y="2828375"/>
              <a:ext cx="475" cy="5825"/>
            </a:xfrm>
            <a:custGeom>
              <a:rect b="b" l="l" r="r" t="t"/>
              <a:pathLst>
                <a:path extrusionOk="0" h="233" w="19">
                  <a:moveTo>
                    <a:pt x="0" y="1"/>
                  </a:moveTo>
                  <a:cubicBezTo>
                    <a:pt x="9" y="84"/>
                    <a:pt x="9" y="159"/>
                    <a:pt x="9" y="233"/>
                  </a:cubicBezTo>
                  <a:cubicBezTo>
                    <a:pt x="19" y="159"/>
                    <a:pt x="9" y="84"/>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8"/>
            <p:cNvSpPr/>
            <p:nvPr/>
          </p:nvSpPr>
          <p:spPr>
            <a:xfrm>
              <a:off x="1474925" y="2836975"/>
              <a:ext cx="32500" cy="24525"/>
            </a:xfrm>
            <a:custGeom>
              <a:rect b="b" l="l" r="r" t="t"/>
              <a:pathLst>
                <a:path extrusionOk="0" h="981" w="130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8"/>
            <p:cNvSpPr/>
            <p:nvPr/>
          </p:nvSpPr>
          <p:spPr>
            <a:xfrm>
              <a:off x="1497900" y="2804975"/>
              <a:ext cx="33175" cy="56125"/>
            </a:xfrm>
            <a:custGeom>
              <a:rect b="b" l="l" r="r" t="t"/>
              <a:pathLst>
                <a:path extrusionOk="0" h="2245" w="1327">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8"/>
            <p:cNvSpPr/>
            <p:nvPr/>
          </p:nvSpPr>
          <p:spPr>
            <a:xfrm>
              <a:off x="762025" y="3044525"/>
              <a:ext cx="317750" cy="226600"/>
            </a:xfrm>
            <a:custGeom>
              <a:rect b="b" l="l" r="r" t="t"/>
              <a:pathLst>
                <a:path extrusionOk="0" h="9064" w="1271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8"/>
            <p:cNvSpPr/>
            <p:nvPr/>
          </p:nvSpPr>
          <p:spPr>
            <a:xfrm>
              <a:off x="762025" y="3044525"/>
              <a:ext cx="317750" cy="226600"/>
            </a:xfrm>
            <a:custGeom>
              <a:rect b="b" l="l" r="r" t="t"/>
              <a:pathLst>
                <a:path extrusionOk="0" h="9064" w="1271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8"/>
            <p:cNvSpPr/>
            <p:nvPr/>
          </p:nvSpPr>
          <p:spPr>
            <a:xfrm>
              <a:off x="779875" y="3027375"/>
              <a:ext cx="317750" cy="38275"/>
            </a:xfrm>
            <a:custGeom>
              <a:rect b="b" l="l" r="r" t="t"/>
              <a:pathLst>
                <a:path extrusionOk="0" h="1531" w="1271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8"/>
            <p:cNvSpPr/>
            <p:nvPr/>
          </p:nvSpPr>
          <p:spPr>
            <a:xfrm>
              <a:off x="778250" y="3025975"/>
              <a:ext cx="320775" cy="41075"/>
            </a:xfrm>
            <a:custGeom>
              <a:rect b="b" l="l" r="r" t="t"/>
              <a:pathLst>
                <a:path extrusionOk="0" h="1643" w="12831">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8"/>
            <p:cNvSpPr/>
            <p:nvPr/>
          </p:nvSpPr>
          <p:spPr>
            <a:xfrm>
              <a:off x="814200" y="3038725"/>
              <a:ext cx="14625" cy="14650"/>
            </a:xfrm>
            <a:custGeom>
              <a:rect b="b" l="l" r="r" t="t"/>
              <a:pathLst>
                <a:path extrusionOk="0" h="586" w="585">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8"/>
            <p:cNvSpPr/>
            <p:nvPr/>
          </p:nvSpPr>
          <p:spPr>
            <a:xfrm>
              <a:off x="837150" y="3038725"/>
              <a:ext cx="14650" cy="14650"/>
            </a:xfrm>
            <a:custGeom>
              <a:rect b="b" l="l" r="r" t="t"/>
              <a:pathLst>
                <a:path extrusionOk="0" h="586" w="586">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8"/>
            <p:cNvSpPr/>
            <p:nvPr/>
          </p:nvSpPr>
          <p:spPr>
            <a:xfrm>
              <a:off x="791475" y="3038725"/>
              <a:ext cx="14625" cy="14650"/>
            </a:xfrm>
            <a:custGeom>
              <a:rect b="b" l="l" r="r" t="t"/>
              <a:pathLst>
                <a:path extrusionOk="0" h="586" w="585">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8"/>
            <p:cNvSpPr/>
            <p:nvPr/>
          </p:nvSpPr>
          <p:spPr>
            <a:xfrm>
              <a:off x="779650" y="3065625"/>
              <a:ext cx="317975" cy="186725"/>
            </a:xfrm>
            <a:custGeom>
              <a:rect b="b" l="l" r="r" t="t"/>
              <a:pathLst>
                <a:path extrusionOk="0" h="7469" w="12719">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8"/>
            <p:cNvSpPr/>
            <p:nvPr/>
          </p:nvSpPr>
          <p:spPr>
            <a:xfrm>
              <a:off x="778250" y="3064000"/>
              <a:ext cx="320775" cy="189750"/>
            </a:xfrm>
            <a:custGeom>
              <a:rect b="b" l="l" r="r" t="t"/>
              <a:pathLst>
                <a:path extrusionOk="0" h="7590" w="12831">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8"/>
            <p:cNvSpPr/>
            <p:nvPr/>
          </p:nvSpPr>
          <p:spPr>
            <a:xfrm>
              <a:off x="911825" y="3109475"/>
              <a:ext cx="145675" cy="2800"/>
            </a:xfrm>
            <a:custGeom>
              <a:rect b="b" l="l" r="r" t="t"/>
              <a:pathLst>
                <a:path extrusionOk="0" h="112" w="5827">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8"/>
            <p:cNvSpPr/>
            <p:nvPr/>
          </p:nvSpPr>
          <p:spPr>
            <a:xfrm>
              <a:off x="911825" y="3131025"/>
              <a:ext cx="52900" cy="3050"/>
            </a:xfrm>
            <a:custGeom>
              <a:rect b="b" l="l" r="r" t="t"/>
              <a:pathLst>
                <a:path extrusionOk="0" h="122" w="2116">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8"/>
            <p:cNvSpPr/>
            <p:nvPr/>
          </p:nvSpPr>
          <p:spPr>
            <a:xfrm>
              <a:off x="982575" y="3131025"/>
              <a:ext cx="63800" cy="3050"/>
            </a:xfrm>
            <a:custGeom>
              <a:rect b="b" l="l" r="r" t="t"/>
              <a:pathLst>
                <a:path extrusionOk="0" h="122" w="2552">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8"/>
            <p:cNvSpPr/>
            <p:nvPr/>
          </p:nvSpPr>
          <p:spPr>
            <a:xfrm>
              <a:off x="911825" y="3196900"/>
              <a:ext cx="94425" cy="2800"/>
            </a:xfrm>
            <a:custGeom>
              <a:rect b="b" l="l" r="r" t="t"/>
              <a:pathLst>
                <a:path extrusionOk="0" h="112" w="3777">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8"/>
            <p:cNvSpPr/>
            <p:nvPr/>
          </p:nvSpPr>
          <p:spPr>
            <a:xfrm>
              <a:off x="911825" y="3153750"/>
              <a:ext cx="147075" cy="3050"/>
            </a:xfrm>
            <a:custGeom>
              <a:rect b="b" l="l" r="r" t="t"/>
              <a:pathLst>
                <a:path extrusionOk="0" h="122" w="5883">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8"/>
            <p:cNvSpPr/>
            <p:nvPr/>
          </p:nvSpPr>
          <p:spPr>
            <a:xfrm>
              <a:off x="911825" y="3175550"/>
              <a:ext cx="48500" cy="2825"/>
            </a:xfrm>
            <a:custGeom>
              <a:rect b="b" l="l" r="r" t="t"/>
              <a:pathLst>
                <a:path extrusionOk="0" h="113" w="194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8"/>
            <p:cNvSpPr/>
            <p:nvPr/>
          </p:nvSpPr>
          <p:spPr>
            <a:xfrm>
              <a:off x="971425" y="3175550"/>
              <a:ext cx="86075" cy="2825"/>
            </a:xfrm>
            <a:custGeom>
              <a:rect b="b" l="l" r="r" t="t"/>
              <a:pathLst>
                <a:path extrusionOk="0" h="113" w="3443">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8"/>
            <p:cNvSpPr/>
            <p:nvPr/>
          </p:nvSpPr>
          <p:spPr>
            <a:xfrm>
              <a:off x="803075" y="3107850"/>
              <a:ext cx="41750" cy="50800"/>
            </a:xfrm>
            <a:custGeom>
              <a:rect b="b" l="l" r="r" t="t"/>
              <a:pathLst>
                <a:path extrusionOk="0" h="2032" w="167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8"/>
            <p:cNvSpPr/>
            <p:nvPr/>
          </p:nvSpPr>
          <p:spPr>
            <a:xfrm>
              <a:off x="894200" y="3144025"/>
              <a:ext cx="725" cy="8825"/>
            </a:xfrm>
            <a:custGeom>
              <a:rect b="b" l="l" r="r" t="t"/>
              <a:pathLst>
                <a:path extrusionOk="0" h="353" w="29">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8"/>
            <p:cNvSpPr/>
            <p:nvPr/>
          </p:nvSpPr>
          <p:spPr>
            <a:xfrm>
              <a:off x="807250" y="3157250"/>
              <a:ext cx="50800" cy="38250"/>
            </a:xfrm>
            <a:custGeom>
              <a:rect b="b" l="l" r="r" t="t"/>
              <a:pathLst>
                <a:path extrusionOk="0" h="1530" w="2032">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8"/>
            <p:cNvSpPr/>
            <p:nvPr/>
          </p:nvSpPr>
          <p:spPr>
            <a:xfrm>
              <a:off x="843425" y="3107175"/>
              <a:ext cx="51500" cy="87650"/>
            </a:xfrm>
            <a:custGeom>
              <a:rect b="b" l="l" r="r" t="t"/>
              <a:pathLst>
                <a:path extrusionOk="0" h="3506" w="206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8"/>
            <p:cNvSpPr/>
            <p:nvPr/>
          </p:nvSpPr>
          <p:spPr>
            <a:xfrm>
              <a:off x="1033825" y="2993500"/>
              <a:ext cx="104150" cy="104150"/>
            </a:xfrm>
            <a:custGeom>
              <a:rect b="b" l="l" r="r" t="t"/>
              <a:pathLst>
                <a:path extrusionOk="0" h="4166" w="4166">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8"/>
            <p:cNvSpPr/>
            <p:nvPr/>
          </p:nvSpPr>
          <p:spPr>
            <a:xfrm>
              <a:off x="1032425" y="2991875"/>
              <a:ext cx="106950" cy="107175"/>
            </a:xfrm>
            <a:custGeom>
              <a:rect b="b" l="l" r="r" t="t"/>
              <a:pathLst>
                <a:path extrusionOk="0" h="4287" w="4278">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8"/>
            <p:cNvSpPr/>
            <p:nvPr/>
          </p:nvSpPr>
          <p:spPr>
            <a:xfrm>
              <a:off x="1038450" y="2988400"/>
              <a:ext cx="104175" cy="104150"/>
            </a:xfrm>
            <a:custGeom>
              <a:rect b="b" l="l" r="r" t="t"/>
              <a:pathLst>
                <a:path extrusionOk="0" h="4166" w="4167">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8"/>
            <p:cNvSpPr/>
            <p:nvPr/>
          </p:nvSpPr>
          <p:spPr>
            <a:xfrm>
              <a:off x="1037075" y="2986775"/>
              <a:ext cx="107175" cy="107175"/>
            </a:xfrm>
            <a:custGeom>
              <a:rect b="b" l="l" r="r" t="t"/>
              <a:pathLst>
                <a:path extrusionOk="0" h="4287" w="4287">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8"/>
            <p:cNvSpPr/>
            <p:nvPr/>
          </p:nvSpPr>
          <p:spPr>
            <a:xfrm>
              <a:off x="1065350" y="3040125"/>
              <a:ext cx="49200" cy="24700"/>
            </a:xfrm>
            <a:custGeom>
              <a:rect b="b" l="l" r="r" t="t"/>
              <a:pathLst>
                <a:path extrusionOk="0" h="988" w="1968">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8"/>
            <p:cNvSpPr/>
            <p:nvPr/>
          </p:nvSpPr>
          <p:spPr>
            <a:xfrm>
              <a:off x="1063975" y="3038725"/>
              <a:ext cx="51975" cy="27625"/>
            </a:xfrm>
            <a:custGeom>
              <a:rect b="b" l="l" r="r" t="t"/>
              <a:pathLst>
                <a:path extrusionOk="0" h="1105" w="2079">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8"/>
            <p:cNvSpPr/>
            <p:nvPr/>
          </p:nvSpPr>
          <p:spPr>
            <a:xfrm>
              <a:off x="1076250" y="3008825"/>
              <a:ext cx="27875" cy="28075"/>
            </a:xfrm>
            <a:custGeom>
              <a:rect b="b" l="l" r="r" t="t"/>
              <a:pathLst>
                <a:path extrusionOk="0" h="1123" w="1115">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8"/>
            <p:cNvSpPr/>
            <p:nvPr/>
          </p:nvSpPr>
          <p:spPr>
            <a:xfrm>
              <a:off x="1074875" y="3007425"/>
              <a:ext cx="30625" cy="30875"/>
            </a:xfrm>
            <a:custGeom>
              <a:rect b="b" l="l" r="r" t="t"/>
              <a:pathLst>
                <a:path extrusionOk="0" h="1235" w="1225">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8"/>
            <p:cNvSpPr/>
            <p:nvPr/>
          </p:nvSpPr>
          <p:spPr>
            <a:xfrm>
              <a:off x="1418350" y="2437150"/>
              <a:ext cx="234950" cy="153550"/>
            </a:xfrm>
            <a:custGeom>
              <a:rect b="b" l="l" r="r" t="t"/>
              <a:pathLst>
                <a:path extrusionOk="0" h="6142" w="9398">
                  <a:moveTo>
                    <a:pt x="0" y="0"/>
                  </a:moveTo>
                  <a:lnTo>
                    <a:pt x="0" y="6141"/>
                  </a:lnTo>
                  <a:lnTo>
                    <a:pt x="9397" y="6141"/>
                  </a:lnTo>
                  <a:lnTo>
                    <a:pt x="93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8"/>
            <p:cNvSpPr/>
            <p:nvPr/>
          </p:nvSpPr>
          <p:spPr>
            <a:xfrm>
              <a:off x="1416950" y="2435750"/>
              <a:ext cx="237975" cy="156575"/>
            </a:xfrm>
            <a:custGeom>
              <a:rect b="b" l="l" r="r" t="t"/>
              <a:pathLst>
                <a:path extrusionOk="0" h="6263" w="9519">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8"/>
            <p:cNvSpPr/>
            <p:nvPr/>
          </p:nvSpPr>
          <p:spPr>
            <a:xfrm>
              <a:off x="1410675" y="2356900"/>
              <a:ext cx="295975" cy="86050"/>
            </a:xfrm>
            <a:custGeom>
              <a:rect b="b" l="l" r="r" t="t"/>
              <a:pathLst>
                <a:path extrusionOk="0" h="3442" w="11839">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8"/>
            <p:cNvSpPr/>
            <p:nvPr/>
          </p:nvSpPr>
          <p:spPr>
            <a:xfrm>
              <a:off x="1409075" y="2355500"/>
              <a:ext cx="298950" cy="88850"/>
            </a:xfrm>
            <a:custGeom>
              <a:rect b="b" l="l" r="r" t="t"/>
              <a:pathLst>
                <a:path extrusionOk="0" h="3554" w="11958">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8"/>
            <p:cNvSpPr/>
            <p:nvPr/>
          </p:nvSpPr>
          <p:spPr>
            <a:xfrm>
              <a:off x="1410675" y="2450825"/>
              <a:ext cx="295975" cy="86075"/>
            </a:xfrm>
            <a:custGeom>
              <a:rect b="b" l="l" r="r" t="t"/>
              <a:pathLst>
                <a:path extrusionOk="0" h="3443" w="11839">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8"/>
            <p:cNvSpPr/>
            <p:nvPr/>
          </p:nvSpPr>
          <p:spPr>
            <a:xfrm>
              <a:off x="1409075" y="2449425"/>
              <a:ext cx="298950" cy="88850"/>
            </a:xfrm>
            <a:custGeom>
              <a:rect b="b" l="l" r="r" t="t"/>
              <a:pathLst>
                <a:path extrusionOk="0" h="3554" w="11958">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8"/>
            <p:cNvSpPr/>
            <p:nvPr/>
          </p:nvSpPr>
          <p:spPr>
            <a:xfrm>
              <a:off x="1410675" y="2546825"/>
              <a:ext cx="295975" cy="85850"/>
            </a:xfrm>
            <a:custGeom>
              <a:rect b="b" l="l" r="r" t="t"/>
              <a:pathLst>
                <a:path extrusionOk="0" h="3434" w="11839">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8"/>
            <p:cNvSpPr/>
            <p:nvPr/>
          </p:nvSpPr>
          <p:spPr>
            <a:xfrm>
              <a:off x="1409075" y="2545225"/>
              <a:ext cx="298950" cy="89075"/>
            </a:xfrm>
            <a:custGeom>
              <a:rect b="b" l="l" r="r" t="t"/>
              <a:pathLst>
                <a:path extrusionOk="0" h="3563" w="11958">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8"/>
            <p:cNvSpPr/>
            <p:nvPr/>
          </p:nvSpPr>
          <p:spPr>
            <a:xfrm>
              <a:off x="1458000" y="2356900"/>
              <a:ext cx="262100" cy="86050"/>
            </a:xfrm>
            <a:custGeom>
              <a:rect b="b" l="l" r="r" t="t"/>
              <a:pathLst>
                <a:path extrusionOk="0" h="3442" w="10484">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8"/>
            <p:cNvSpPr/>
            <p:nvPr/>
          </p:nvSpPr>
          <p:spPr>
            <a:xfrm>
              <a:off x="1456600" y="2355500"/>
              <a:ext cx="264875" cy="88850"/>
            </a:xfrm>
            <a:custGeom>
              <a:rect b="b" l="l" r="r" t="t"/>
              <a:pathLst>
                <a:path extrusionOk="0" h="3554" w="10595">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8"/>
            <p:cNvSpPr/>
            <p:nvPr/>
          </p:nvSpPr>
          <p:spPr>
            <a:xfrm>
              <a:off x="1485375" y="2386825"/>
              <a:ext cx="26450" cy="26225"/>
            </a:xfrm>
            <a:custGeom>
              <a:rect b="b" l="l" r="r" t="t"/>
              <a:pathLst>
                <a:path extrusionOk="0" h="1049" w="1058">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8"/>
            <p:cNvSpPr/>
            <p:nvPr/>
          </p:nvSpPr>
          <p:spPr>
            <a:xfrm>
              <a:off x="1483975" y="2385200"/>
              <a:ext cx="29250" cy="29475"/>
            </a:xfrm>
            <a:custGeom>
              <a:rect b="b" l="l" r="r" t="t"/>
              <a:pathLst>
                <a:path extrusionOk="0" h="1179" w="117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8"/>
            <p:cNvSpPr/>
            <p:nvPr/>
          </p:nvSpPr>
          <p:spPr>
            <a:xfrm>
              <a:off x="1539400" y="2382875"/>
              <a:ext cx="155175" cy="34125"/>
            </a:xfrm>
            <a:custGeom>
              <a:rect b="b" l="l" r="r" t="t"/>
              <a:pathLst>
                <a:path extrusionOk="0" h="1365" w="6207">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8"/>
            <p:cNvSpPr/>
            <p:nvPr/>
          </p:nvSpPr>
          <p:spPr>
            <a:xfrm>
              <a:off x="1537775" y="2381250"/>
              <a:ext cx="158425" cy="37125"/>
            </a:xfrm>
            <a:custGeom>
              <a:rect b="b" l="l" r="r" t="t"/>
              <a:pathLst>
                <a:path extrusionOk="0" h="1485" w="6337">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8"/>
            <p:cNvSpPr/>
            <p:nvPr/>
          </p:nvSpPr>
          <p:spPr>
            <a:xfrm>
              <a:off x="1552850" y="2392600"/>
              <a:ext cx="54300" cy="3050"/>
            </a:xfrm>
            <a:custGeom>
              <a:rect b="b" l="l" r="r" t="t"/>
              <a:pathLst>
                <a:path extrusionOk="0" h="122" w="2172">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8"/>
            <p:cNvSpPr/>
            <p:nvPr/>
          </p:nvSpPr>
          <p:spPr>
            <a:xfrm>
              <a:off x="1614300" y="2392600"/>
              <a:ext cx="33675" cy="3050"/>
            </a:xfrm>
            <a:custGeom>
              <a:rect b="b" l="l" r="r" t="t"/>
              <a:pathLst>
                <a:path extrusionOk="0" h="122" w="1347">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8"/>
            <p:cNvSpPr/>
            <p:nvPr/>
          </p:nvSpPr>
          <p:spPr>
            <a:xfrm>
              <a:off x="1557025" y="2403750"/>
              <a:ext cx="33650" cy="3025"/>
            </a:xfrm>
            <a:custGeom>
              <a:rect b="b" l="l" r="r" t="t"/>
              <a:pathLst>
                <a:path extrusionOk="0" h="121" w="1346">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8"/>
            <p:cNvSpPr/>
            <p:nvPr/>
          </p:nvSpPr>
          <p:spPr>
            <a:xfrm>
              <a:off x="1657450" y="2392600"/>
              <a:ext cx="20900" cy="3050"/>
            </a:xfrm>
            <a:custGeom>
              <a:rect b="b" l="l" r="r" t="t"/>
              <a:pathLst>
                <a:path extrusionOk="0" h="122" w="836">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8"/>
            <p:cNvSpPr/>
            <p:nvPr/>
          </p:nvSpPr>
          <p:spPr>
            <a:xfrm>
              <a:off x="1612925" y="2404675"/>
              <a:ext cx="20900" cy="3025"/>
            </a:xfrm>
            <a:custGeom>
              <a:rect b="b" l="l" r="r" t="t"/>
              <a:pathLst>
                <a:path extrusionOk="0" h="121" w="836">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8"/>
            <p:cNvSpPr/>
            <p:nvPr/>
          </p:nvSpPr>
          <p:spPr>
            <a:xfrm>
              <a:off x="1458000" y="2450825"/>
              <a:ext cx="262100" cy="86075"/>
            </a:xfrm>
            <a:custGeom>
              <a:rect b="b" l="l" r="r" t="t"/>
              <a:pathLst>
                <a:path extrusionOk="0" h="3443" w="10484">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8"/>
            <p:cNvSpPr/>
            <p:nvPr/>
          </p:nvSpPr>
          <p:spPr>
            <a:xfrm>
              <a:off x="1456600" y="2449425"/>
              <a:ext cx="264875" cy="88850"/>
            </a:xfrm>
            <a:custGeom>
              <a:rect b="b" l="l" r="r" t="t"/>
              <a:pathLst>
                <a:path extrusionOk="0" h="3554" w="10595">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8"/>
            <p:cNvSpPr/>
            <p:nvPr/>
          </p:nvSpPr>
          <p:spPr>
            <a:xfrm>
              <a:off x="1485375" y="2480500"/>
              <a:ext cx="26450" cy="26475"/>
            </a:xfrm>
            <a:custGeom>
              <a:rect b="b" l="l" r="r" t="t"/>
              <a:pathLst>
                <a:path extrusionOk="0" h="1059" w="1058">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8"/>
            <p:cNvSpPr/>
            <p:nvPr/>
          </p:nvSpPr>
          <p:spPr>
            <a:xfrm>
              <a:off x="1483975" y="2479125"/>
              <a:ext cx="29250" cy="29475"/>
            </a:xfrm>
            <a:custGeom>
              <a:rect b="b" l="l" r="r" t="t"/>
              <a:pathLst>
                <a:path extrusionOk="0" h="1179" w="117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8"/>
            <p:cNvSpPr/>
            <p:nvPr/>
          </p:nvSpPr>
          <p:spPr>
            <a:xfrm>
              <a:off x="1539400" y="2476800"/>
              <a:ext cx="155175" cy="34125"/>
            </a:xfrm>
            <a:custGeom>
              <a:rect b="b" l="l" r="r" t="t"/>
              <a:pathLst>
                <a:path extrusionOk="0" h="1365" w="6207">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8"/>
            <p:cNvSpPr/>
            <p:nvPr/>
          </p:nvSpPr>
          <p:spPr>
            <a:xfrm>
              <a:off x="1537775" y="2475175"/>
              <a:ext cx="158425" cy="37125"/>
            </a:xfrm>
            <a:custGeom>
              <a:rect b="b" l="l" r="r" t="t"/>
              <a:pathLst>
                <a:path extrusionOk="0" h="1485" w="6337">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8"/>
            <p:cNvSpPr/>
            <p:nvPr/>
          </p:nvSpPr>
          <p:spPr>
            <a:xfrm>
              <a:off x="1552850" y="2486550"/>
              <a:ext cx="54300" cy="3025"/>
            </a:xfrm>
            <a:custGeom>
              <a:rect b="b" l="l" r="r" t="t"/>
              <a:pathLst>
                <a:path extrusionOk="0" h="121" w="2172">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8"/>
            <p:cNvSpPr/>
            <p:nvPr/>
          </p:nvSpPr>
          <p:spPr>
            <a:xfrm>
              <a:off x="1614300" y="2486550"/>
              <a:ext cx="33675" cy="3025"/>
            </a:xfrm>
            <a:custGeom>
              <a:rect b="b" l="l" r="r" t="t"/>
              <a:pathLst>
                <a:path extrusionOk="0" h="121" w="1347">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8"/>
            <p:cNvSpPr/>
            <p:nvPr/>
          </p:nvSpPr>
          <p:spPr>
            <a:xfrm>
              <a:off x="1557025" y="2497675"/>
              <a:ext cx="33650" cy="3025"/>
            </a:xfrm>
            <a:custGeom>
              <a:rect b="b" l="l" r="r" t="t"/>
              <a:pathLst>
                <a:path extrusionOk="0" h="121" w="1346">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8"/>
            <p:cNvSpPr/>
            <p:nvPr/>
          </p:nvSpPr>
          <p:spPr>
            <a:xfrm>
              <a:off x="1657450" y="2486550"/>
              <a:ext cx="20900" cy="3025"/>
            </a:xfrm>
            <a:custGeom>
              <a:rect b="b" l="l" r="r" t="t"/>
              <a:pathLst>
                <a:path extrusionOk="0" h="121" w="836">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8"/>
            <p:cNvSpPr/>
            <p:nvPr/>
          </p:nvSpPr>
          <p:spPr>
            <a:xfrm>
              <a:off x="1612925" y="2498600"/>
              <a:ext cx="20900" cy="3025"/>
            </a:xfrm>
            <a:custGeom>
              <a:rect b="b" l="l" r="r" t="t"/>
              <a:pathLst>
                <a:path extrusionOk="0" h="121" w="836">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8"/>
            <p:cNvSpPr/>
            <p:nvPr/>
          </p:nvSpPr>
          <p:spPr>
            <a:xfrm>
              <a:off x="1471450" y="2442950"/>
              <a:ext cx="235200" cy="7900"/>
            </a:xfrm>
            <a:custGeom>
              <a:rect b="b" l="l" r="r" t="t"/>
              <a:pathLst>
                <a:path extrusionOk="0" h="316" w="9408">
                  <a:moveTo>
                    <a:pt x="0" y="0"/>
                  </a:moveTo>
                  <a:lnTo>
                    <a:pt x="0" y="315"/>
                  </a:lnTo>
                  <a:lnTo>
                    <a:pt x="9407" y="315"/>
                  </a:lnTo>
                  <a:lnTo>
                    <a:pt x="9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8"/>
            <p:cNvSpPr/>
            <p:nvPr/>
          </p:nvSpPr>
          <p:spPr>
            <a:xfrm>
              <a:off x="1470050" y="2441550"/>
              <a:ext cx="237975" cy="10700"/>
            </a:xfrm>
            <a:custGeom>
              <a:rect b="b" l="l" r="r" t="t"/>
              <a:pathLst>
                <a:path extrusionOk="0" h="428" w="9519">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8"/>
            <p:cNvSpPr/>
            <p:nvPr/>
          </p:nvSpPr>
          <p:spPr>
            <a:xfrm>
              <a:off x="1458000" y="2546825"/>
              <a:ext cx="262100" cy="85850"/>
            </a:xfrm>
            <a:custGeom>
              <a:rect b="b" l="l" r="r" t="t"/>
              <a:pathLst>
                <a:path extrusionOk="0" h="3434" w="10484">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8"/>
            <p:cNvSpPr/>
            <p:nvPr/>
          </p:nvSpPr>
          <p:spPr>
            <a:xfrm>
              <a:off x="1456600" y="2545450"/>
              <a:ext cx="264875" cy="88850"/>
            </a:xfrm>
            <a:custGeom>
              <a:rect b="b" l="l" r="r" t="t"/>
              <a:pathLst>
                <a:path extrusionOk="0" h="3554" w="10595">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8"/>
            <p:cNvSpPr/>
            <p:nvPr/>
          </p:nvSpPr>
          <p:spPr>
            <a:xfrm>
              <a:off x="1485375" y="2576525"/>
              <a:ext cx="26450" cy="26450"/>
            </a:xfrm>
            <a:custGeom>
              <a:rect b="b" l="l" r="r" t="t"/>
              <a:pathLst>
                <a:path extrusionOk="0" h="1058" w="1058">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8"/>
            <p:cNvSpPr/>
            <p:nvPr/>
          </p:nvSpPr>
          <p:spPr>
            <a:xfrm>
              <a:off x="1483975" y="2575125"/>
              <a:ext cx="29250" cy="29250"/>
            </a:xfrm>
            <a:custGeom>
              <a:rect b="b" l="l" r="r" t="t"/>
              <a:pathLst>
                <a:path extrusionOk="0" h="1170" w="117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8"/>
            <p:cNvSpPr/>
            <p:nvPr/>
          </p:nvSpPr>
          <p:spPr>
            <a:xfrm>
              <a:off x="1539400" y="2572575"/>
              <a:ext cx="155175" cy="34350"/>
            </a:xfrm>
            <a:custGeom>
              <a:rect b="b" l="l" r="r" t="t"/>
              <a:pathLst>
                <a:path extrusionOk="0" h="1374" w="6207">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8"/>
            <p:cNvSpPr/>
            <p:nvPr/>
          </p:nvSpPr>
          <p:spPr>
            <a:xfrm>
              <a:off x="1537775" y="2571175"/>
              <a:ext cx="158425" cy="37150"/>
            </a:xfrm>
            <a:custGeom>
              <a:rect b="b" l="l" r="r" t="t"/>
              <a:pathLst>
                <a:path extrusionOk="0" h="1486" w="6337">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8"/>
            <p:cNvSpPr/>
            <p:nvPr/>
          </p:nvSpPr>
          <p:spPr>
            <a:xfrm>
              <a:off x="1552850" y="2582550"/>
              <a:ext cx="54300" cy="2800"/>
            </a:xfrm>
            <a:custGeom>
              <a:rect b="b" l="l" r="r" t="t"/>
              <a:pathLst>
                <a:path extrusionOk="0" h="112" w="2172">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8"/>
            <p:cNvSpPr/>
            <p:nvPr/>
          </p:nvSpPr>
          <p:spPr>
            <a:xfrm>
              <a:off x="1614300" y="2582550"/>
              <a:ext cx="33675" cy="2800"/>
            </a:xfrm>
            <a:custGeom>
              <a:rect b="b" l="l" r="r" t="t"/>
              <a:pathLst>
                <a:path extrusionOk="0" h="112" w="1347">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8"/>
            <p:cNvSpPr/>
            <p:nvPr/>
          </p:nvSpPr>
          <p:spPr>
            <a:xfrm>
              <a:off x="1557025" y="2593675"/>
              <a:ext cx="33650" cy="2825"/>
            </a:xfrm>
            <a:custGeom>
              <a:rect b="b" l="l" r="r" t="t"/>
              <a:pathLst>
                <a:path extrusionOk="0" h="113" w="1346">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8"/>
            <p:cNvSpPr/>
            <p:nvPr/>
          </p:nvSpPr>
          <p:spPr>
            <a:xfrm>
              <a:off x="1657450" y="2582550"/>
              <a:ext cx="20900" cy="2800"/>
            </a:xfrm>
            <a:custGeom>
              <a:rect b="b" l="l" r="r" t="t"/>
              <a:pathLst>
                <a:path extrusionOk="0" h="112" w="836">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8"/>
            <p:cNvSpPr/>
            <p:nvPr/>
          </p:nvSpPr>
          <p:spPr>
            <a:xfrm>
              <a:off x="1612925" y="2594600"/>
              <a:ext cx="20900" cy="2825"/>
            </a:xfrm>
            <a:custGeom>
              <a:rect b="b" l="l" r="r" t="t"/>
              <a:pathLst>
                <a:path extrusionOk="0" h="113" w="836">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8"/>
            <p:cNvSpPr/>
            <p:nvPr/>
          </p:nvSpPr>
          <p:spPr>
            <a:xfrm>
              <a:off x="1471450" y="2538725"/>
              <a:ext cx="235200" cy="8125"/>
            </a:xfrm>
            <a:custGeom>
              <a:rect b="b" l="l" r="r" t="t"/>
              <a:pathLst>
                <a:path extrusionOk="0" h="325" w="9408">
                  <a:moveTo>
                    <a:pt x="0" y="0"/>
                  </a:moveTo>
                  <a:lnTo>
                    <a:pt x="0" y="325"/>
                  </a:lnTo>
                  <a:lnTo>
                    <a:pt x="9407" y="325"/>
                  </a:lnTo>
                  <a:lnTo>
                    <a:pt x="9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8"/>
            <p:cNvSpPr/>
            <p:nvPr/>
          </p:nvSpPr>
          <p:spPr>
            <a:xfrm>
              <a:off x="1470050" y="2537325"/>
              <a:ext cx="237975" cy="10925"/>
            </a:xfrm>
            <a:custGeom>
              <a:rect b="b" l="l" r="r" t="t"/>
              <a:pathLst>
                <a:path extrusionOk="0" h="437" w="9519">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8"/>
            <p:cNvSpPr/>
            <p:nvPr/>
          </p:nvSpPr>
          <p:spPr>
            <a:xfrm>
              <a:off x="799825" y="2522025"/>
              <a:ext cx="52425" cy="44325"/>
            </a:xfrm>
            <a:custGeom>
              <a:rect b="b" l="l" r="r" t="t"/>
              <a:pathLst>
                <a:path extrusionOk="0" h="1773" w="2097">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8"/>
            <p:cNvSpPr/>
            <p:nvPr/>
          </p:nvSpPr>
          <p:spPr>
            <a:xfrm>
              <a:off x="829050" y="2521100"/>
              <a:ext cx="60550" cy="2800"/>
            </a:xfrm>
            <a:custGeom>
              <a:rect b="b" l="l" r="r" t="t"/>
              <a:pathLst>
                <a:path extrusionOk="0" h="112" w="2422">
                  <a:moveTo>
                    <a:pt x="0" y="0"/>
                  </a:moveTo>
                  <a:lnTo>
                    <a:pt x="0" y="112"/>
                  </a:lnTo>
                  <a:lnTo>
                    <a:pt x="2421" y="112"/>
                  </a:lnTo>
                  <a:lnTo>
                    <a:pt x="2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8"/>
            <p:cNvSpPr/>
            <p:nvPr/>
          </p:nvSpPr>
          <p:spPr>
            <a:xfrm>
              <a:off x="829050" y="2492325"/>
              <a:ext cx="60550" cy="3050"/>
            </a:xfrm>
            <a:custGeom>
              <a:rect b="b" l="l" r="r" t="t"/>
              <a:pathLst>
                <a:path extrusionOk="0" h="122" w="2422">
                  <a:moveTo>
                    <a:pt x="0" y="1"/>
                  </a:moveTo>
                  <a:lnTo>
                    <a:pt x="0" y="122"/>
                  </a:lnTo>
                  <a:lnTo>
                    <a:pt x="2421" y="122"/>
                  </a:lnTo>
                  <a:lnTo>
                    <a:pt x="2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8"/>
            <p:cNvSpPr/>
            <p:nvPr/>
          </p:nvSpPr>
          <p:spPr>
            <a:xfrm>
              <a:off x="794475" y="2510200"/>
              <a:ext cx="13950" cy="13700"/>
            </a:xfrm>
            <a:custGeom>
              <a:rect b="b" l="l" r="r" t="t"/>
              <a:pathLst>
                <a:path extrusionOk="0" h="548" w="558">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8"/>
            <p:cNvSpPr/>
            <p:nvPr/>
          </p:nvSpPr>
          <p:spPr>
            <a:xfrm>
              <a:off x="816975" y="2515750"/>
              <a:ext cx="13700" cy="13725"/>
            </a:xfrm>
            <a:custGeom>
              <a:rect b="b" l="l" r="r" t="t"/>
              <a:pathLst>
                <a:path extrusionOk="0" h="549" w="548">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8"/>
            <p:cNvSpPr/>
            <p:nvPr/>
          </p:nvSpPr>
          <p:spPr>
            <a:xfrm>
              <a:off x="816975" y="2486775"/>
              <a:ext cx="13700" cy="13925"/>
            </a:xfrm>
            <a:custGeom>
              <a:rect b="b" l="l" r="r" t="t"/>
              <a:pathLst>
                <a:path extrusionOk="0" h="557" w="548">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8"/>
            <p:cNvSpPr/>
            <p:nvPr/>
          </p:nvSpPr>
          <p:spPr>
            <a:xfrm>
              <a:off x="884925" y="2342975"/>
              <a:ext cx="446475" cy="258150"/>
            </a:xfrm>
            <a:custGeom>
              <a:rect b="b" l="l" r="r" t="t"/>
              <a:pathLst>
                <a:path extrusionOk="0" h="10326" w="17859">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8"/>
            <p:cNvSpPr/>
            <p:nvPr/>
          </p:nvSpPr>
          <p:spPr>
            <a:xfrm>
              <a:off x="884925" y="2342975"/>
              <a:ext cx="446475" cy="258150"/>
            </a:xfrm>
            <a:custGeom>
              <a:rect b="b" l="l" r="r" t="t"/>
              <a:pathLst>
                <a:path extrusionOk="0" h="10326" w="17859">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8"/>
            <p:cNvSpPr/>
            <p:nvPr/>
          </p:nvSpPr>
          <p:spPr>
            <a:xfrm>
              <a:off x="885400" y="2326050"/>
              <a:ext cx="446700" cy="258375"/>
            </a:xfrm>
            <a:custGeom>
              <a:rect b="b" l="l" r="r" t="t"/>
              <a:pathLst>
                <a:path extrusionOk="0" h="10335" w="17868">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8"/>
            <p:cNvSpPr/>
            <p:nvPr/>
          </p:nvSpPr>
          <p:spPr>
            <a:xfrm>
              <a:off x="884000" y="2324650"/>
              <a:ext cx="448100" cy="261175"/>
            </a:xfrm>
            <a:custGeom>
              <a:rect b="b" l="l" r="r" t="t"/>
              <a:pathLst>
                <a:path extrusionOk="0" h="10447" w="17924">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8"/>
            <p:cNvSpPr/>
            <p:nvPr/>
          </p:nvSpPr>
          <p:spPr>
            <a:xfrm>
              <a:off x="1065600" y="2496750"/>
              <a:ext cx="3025" cy="86050"/>
            </a:xfrm>
            <a:custGeom>
              <a:rect b="b" l="l" r="r" t="t"/>
              <a:pathLst>
                <a:path extrusionOk="0" h="3442" w="121">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8"/>
            <p:cNvSpPr/>
            <p:nvPr/>
          </p:nvSpPr>
          <p:spPr>
            <a:xfrm>
              <a:off x="1030100" y="2503225"/>
              <a:ext cx="37850" cy="33200"/>
            </a:xfrm>
            <a:custGeom>
              <a:rect b="b" l="l" r="r" t="t"/>
              <a:pathLst>
                <a:path extrusionOk="0" h="1328" w="1514">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8"/>
            <p:cNvSpPr/>
            <p:nvPr/>
          </p:nvSpPr>
          <p:spPr>
            <a:xfrm>
              <a:off x="1025700" y="2493950"/>
              <a:ext cx="11850" cy="11850"/>
            </a:xfrm>
            <a:custGeom>
              <a:rect b="b" l="l" r="r" t="t"/>
              <a:pathLst>
                <a:path extrusionOk="0" h="474" w="474">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8"/>
            <p:cNvSpPr/>
            <p:nvPr/>
          </p:nvSpPr>
          <p:spPr>
            <a:xfrm>
              <a:off x="1105250" y="2456625"/>
              <a:ext cx="2800" cy="126650"/>
            </a:xfrm>
            <a:custGeom>
              <a:rect b="b" l="l" r="r" t="t"/>
              <a:pathLst>
                <a:path extrusionOk="0" h="5066" w="112">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8"/>
            <p:cNvSpPr/>
            <p:nvPr/>
          </p:nvSpPr>
          <p:spPr>
            <a:xfrm>
              <a:off x="1058175" y="2480975"/>
              <a:ext cx="17875" cy="17875"/>
            </a:xfrm>
            <a:custGeom>
              <a:rect b="b" l="l" r="r" t="t"/>
              <a:pathLst>
                <a:path extrusionOk="0" h="715" w="715">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8"/>
            <p:cNvSpPr/>
            <p:nvPr/>
          </p:nvSpPr>
          <p:spPr>
            <a:xfrm>
              <a:off x="1146075" y="2496750"/>
              <a:ext cx="2800" cy="86050"/>
            </a:xfrm>
            <a:custGeom>
              <a:rect b="b" l="l" r="r" t="t"/>
              <a:pathLst>
                <a:path extrusionOk="0" h="3442" w="112">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8"/>
            <p:cNvSpPr/>
            <p:nvPr/>
          </p:nvSpPr>
          <p:spPr>
            <a:xfrm>
              <a:off x="1146525" y="2503225"/>
              <a:ext cx="37825" cy="33200"/>
            </a:xfrm>
            <a:custGeom>
              <a:rect b="b" l="l" r="r" t="t"/>
              <a:pathLst>
                <a:path extrusionOk="0" h="1328" w="1513">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8"/>
            <p:cNvSpPr/>
            <p:nvPr/>
          </p:nvSpPr>
          <p:spPr>
            <a:xfrm>
              <a:off x="1176925" y="2493950"/>
              <a:ext cx="11850" cy="11850"/>
            </a:xfrm>
            <a:custGeom>
              <a:rect b="b" l="l" r="r" t="t"/>
              <a:pathLst>
                <a:path extrusionOk="0" h="474" w="474">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8"/>
            <p:cNvSpPr/>
            <p:nvPr/>
          </p:nvSpPr>
          <p:spPr>
            <a:xfrm>
              <a:off x="1138650" y="2480975"/>
              <a:ext cx="17650" cy="17875"/>
            </a:xfrm>
            <a:custGeom>
              <a:rect b="b" l="l" r="r" t="t"/>
              <a:pathLst>
                <a:path extrusionOk="0" h="715" w="706">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8"/>
            <p:cNvSpPr/>
            <p:nvPr/>
          </p:nvSpPr>
          <p:spPr>
            <a:xfrm>
              <a:off x="1096450" y="2437825"/>
              <a:ext cx="20650" cy="20675"/>
            </a:xfrm>
            <a:custGeom>
              <a:rect b="b" l="l" r="r" t="t"/>
              <a:pathLst>
                <a:path extrusionOk="0" h="827" w="826">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23"/>
          <p:cNvSpPr txBox="1"/>
          <p:nvPr>
            <p:ph type="title"/>
          </p:nvPr>
        </p:nvSpPr>
        <p:spPr>
          <a:xfrm>
            <a:off x="4167975" y="2072100"/>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&amp;</a:t>
            </a:r>
            <a:endParaRPr/>
          </a:p>
          <a:p>
            <a:pPr indent="0" lvl="0" marL="0" rtl="0" algn="l">
              <a:spcBef>
                <a:spcPts val="0"/>
              </a:spcBef>
              <a:spcAft>
                <a:spcPts val="0"/>
              </a:spcAft>
              <a:buNone/>
            </a:pPr>
            <a:r>
              <a:rPr lang="en"/>
              <a:t>Literature Review</a:t>
            </a:r>
            <a:endParaRPr/>
          </a:p>
        </p:txBody>
      </p:sp>
      <p:sp>
        <p:nvSpPr>
          <p:cNvPr id="1166" name="Google Shape;1166;p23"/>
          <p:cNvSpPr txBox="1"/>
          <p:nvPr>
            <p:ph idx="2" type="title"/>
          </p:nvPr>
        </p:nvSpPr>
        <p:spPr>
          <a:xfrm>
            <a:off x="4130550" y="1314075"/>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 &amp; 02</a:t>
            </a:r>
            <a:endParaRPr/>
          </a:p>
        </p:txBody>
      </p:sp>
      <p:grpSp>
        <p:nvGrpSpPr>
          <p:cNvPr id="1167" name="Google Shape;1167;p23"/>
          <p:cNvGrpSpPr/>
          <p:nvPr/>
        </p:nvGrpSpPr>
        <p:grpSpPr>
          <a:xfrm>
            <a:off x="713237" y="1219150"/>
            <a:ext cx="2955370" cy="2463165"/>
            <a:chOff x="1136562" y="1210000"/>
            <a:chExt cx="2955370" cy="2463165"/>
          </a:xfrm>
        </p:grpSpPr>
        <p:sp>
          <p:nvSpPr>
            <p:cNvPr id="1168" name="Google Shape;1168;p23"/>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3"/>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3"/>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3"/>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3"/>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3"/>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3"/>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3"/>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3"/>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3"/>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3"/>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3"/>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3"/>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3"/>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3"/>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3"/>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3"/>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3"/>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3"/>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3"/>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3"/>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3"/>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3"/>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3"/>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3"/>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3"/>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3"/>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3"/>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3"/>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3"/>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3"/>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3"/>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3"/>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3"/>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3"/>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3"/>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3"/>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3"/>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3"/>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3"/>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3"/>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3"/>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3"/>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3"/>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3"/>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3"/>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3"/>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3"/>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3"/>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3"/>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3"/>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3"/>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3"/>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3"/>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3"/>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3"/>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3"/>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3"/>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3"/>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3"/>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3"/>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3"/>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3"/>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3"/>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3"/>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3"/>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3"/>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3"/>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3"/>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3"/>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3"/>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3"/>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3"/>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3"/>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3"/>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3"/>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3"/>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3"/>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3"/>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3"/>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3"/>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3"/>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3"/>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3"/>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3"/>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3"/>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3"/>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3"/>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3"/>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3"/>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3"/>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3"/>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3"/>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3"/>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3"/>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3"/>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3"/>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3"/>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3"/>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3"/>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3"/>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3"/>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3"/>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3"/>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3"/>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3"/>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3"/>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3"/>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3"/>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3"/>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3"/>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3"/>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3"/>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3"/>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3"/>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3"/>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3"/>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3"/>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3"/>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3"/>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3"/>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3"/>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3"/>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3"/>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3"/>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3"/>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3"/>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3"/>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3"/>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3"/>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3"/>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3"/>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3"/>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3"/>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3"/>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3"/>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3"/>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3"/>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3"/>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3"/>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3"/>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3"/>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3"/>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3"/>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3"/>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3"/>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3"/>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3"/>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3"/>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3"/>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3"/>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3"/>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3"/>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3"/>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3"/>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3"/>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3"/>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3"/>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3"/>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3"/>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3"/>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3"/>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3"/>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3"/>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3"/>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3"/>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3"/>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3"/>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3"/>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3"/>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3"/>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3"/>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3"/>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4"/>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Description</a:t>
            </a:r>
            <a:endParaRPr/>
          </a:p>
        </p:txBody>
      </p:sp>
      <p:sp>
        <p:nvSpPr>
          <p:cNvPr id="1376" name="Google Shape;1376;p24"/>
          <p:cNvSpPr txBox="1"/>
          <p:nvPr>
            <p:ph idx="2" type="subTitle"/>
          </p:nvPr>
        </p:nvSpPr>
        <p:spPr>
          <a:xfrm>
            <a:off x="720000" y="1556625"/>
            <a:ext cx="29802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an input video of a tennis rally in a standard view, obtain:</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The time (frame) in which the ball bounces in the court or is hit by a racket;</a:t>
            </a:r>
            <a:endParaRPr/>
          </a:p>
          <a:p>
            <a:pPr indent="-304800" lvl="0" marL="457200" rtl="0" algn="l">
              <a:spcBef>
                <a:spcPts val="0"/>
              </a:spcBef>
              <a:spcAft>
                <a:spcPts val="0"/>
              </a:spcAft>
              <a:buSzPts val="1200"/>
              <a:buChar char="●"/>
            </a:pPr>
            <a:r>
              <a:rPr lang="en"/>
              <a:t>The position of the ball in those frames.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This allows, for instance: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Valuable match insights;</a:t>
            </a:r>
            <a:endParaRPr/>
          </a:p>
          <a:p>
            <a:pPr indent="-304800" lvl="0" marL="457200" rtl="0" algn="l">
              <a:spcBef>
                <a:spcPts val="0"/>
              </a:spcBef>
              <a:spcAft>
                <a:spcPts val="0"/>
              </a:spcAft>
              <a:buSzPts val="1200"/>
              <a:buChar char="●"/>
            </a:pPr>
            <a:r>
              <a:rPr lang="en"/>
              <a:t>Assess player performance;</a:t>
            </a:r>
            <a:endParaRPr/>
          </a:p>
          <a:p>
            <a:pPr indent="-304800" lvl="0" marL="457200" rtl="0" algn="l">
              <a:spcBef>
                <a:spcPts val="0"/>
              </a:spcBef>
              <a:spcAft>
                <a:spcPts val="0"/>
              </a:spcAft>
              <a:buSzPts val="1200"/>
              <a:buChar char="●"/>
            </a:pPr>
            <a:r>
              <a:rPr lang="en"/>
              <a:t>Strategize gameplay;</a:t>
            </a:r>
            <a:endParaRPr/>
          </a:p>
          <a:p>
            <a:pPr indent="-304800" lvl="0" marL="457200" rtl="0" algn="l">
              <a:spcBef>
                <a:spcPts val="0"/>
              </a:spcBef>
              <a:spcAft>
                <a:spcPts val="0"/>
              </a:spcAft>
              <a:buSzPts val="1200"/>
              <a:buChar char="●"/>
            </a:pPr>
            <a:r>
              <a:rPr lang="en"/>
              <a:t>Enhance </a:t>
            </a:r>
            <a:r>
              <a:rPr lang="en"/>
              <a:t>training techniques.</a:t>
            </a:r>
            <a:r>
              <a:rPr lang="en"/>
              <a:t> </a:t>
            </a:r>
            <a:endParaRPr/>
          </a:p>
        </p:txBody>
      </p:sp>
      <p:sp>
        <p:nvSpPr>
          <p:cNvPr id="1377" name="Google Shape;1377;p24"/>
          <p:cNvSpPr txBox="1"/>
          <p:nvPr>
            <p:ph idx="3" type="subTitle"/>
          </p:nvPr>
        </p:nvSpPr>
        <p:spPr>
          <a:xfrm>
            <a:off x="720000" y="1114375"/>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grpSp>
        <p:nvGrpSpPr>
          <p:cNvPr id="1378" name="Google Shape;1378;p24"/>
          <p:cNvGrpSpPr/>
          <p:nvPr/>
        </p:nvGrpSpPr>
        <p:grpSpPr>
          <a:xfrm>
            <a:off x="7225068" y="3582212"/>
            <a:ext cx="1155488" cy="930983"/>
            <a:chOff x="7225068" y="3582212"/>
            <a:chExt cx="1155488" cy="930983"/>
          </a:xfrm>
        </p:grpSpPr>
        <p:grpSp>
          <p:nvGrpSpPr>
            <p:cNvPr id="1379" name="Google Shape;1379;p24"/>
            <p:cNvGrpSpPr/>
            <p:nvPr/>
          </p:nvGrpSpPr>
          <p:grpSpPr>
            <a:xfrm>
              <a:off x="8190795" y="3582212"/>
              <a:ext cx="189761" cy="189761"/>
              <a:chOff x="5448853" y="3419595"/>
              <a:chExt cx="78736" cy="78736"/>
            </a:xfrm>
          </p:grpSpPr>
          <p:sp>
            <p:nvSpPr>
              <p:cNvPr id="1380" name="Google Shape;1380;p24"/>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4"/>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4"/>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4"/>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4"/>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4"/>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4"/>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4"/>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24"/>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9" name="Google Shape;1389;p24" title="INPUT_play_5-ezgif.com-video-to-gif-converter.gif"/>
          <p:cNvPicPr preferRelativeResize="0"/>
          <p:nvPr/>
        </p:nvPicPr>
        <p:blipFill>
          <a:blip r:embed="rId3">
            <a:alphaModFix/>
          </a:blip>
          <a:stretch>
            <a:fillRect/>
          </a:stretch>
        </p:blipFill>
        <p:spPr>
          <a:xfrm>
            <a:off x="4709100" y="1354850"/>
            <a:ext cx="3671448" cy="2068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395" name="Google Shape;1395;p25"/>
          <p:cNvSpPr txBox="1"/>
          <p:nvPr>
            <p:ph idx="4" type="subTitle"/>
          </p:nvPr>
        </p:nvSpPr>
        <p:spPr>
          <a:xfrm>
            <a:off x="901875" y="137447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Ball </a:t>
            </a:r>
            <a:r>
              <a:rPr lang="en"/>
              <a:t>tracking</a:t>
            </a:r>
            <a:endParaRPr/>
          </a:p>
        </p:txBody>
      </p:sp>
      <p:sp>
        <p:nvSpPr>
          <p:cNvPr id="1396" name="Google Shape;1396;p25"/>
          <p:cNvSpPr txBox="1"/>
          <p:nvPr>
            <p:ph idx="5" type="subTitle"/>
          </p:nvPr>
        </p:nvSpPr>
        <p:spPr>
          <a:xfrm>
            <a:off x="3473648" y="133222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Court detection</a:t>
            </a:r>
            <a:endParaRPr/>
          </a:p>
        </p:txBody>
      </p:sp>
      <p:sp>
        <p:nvSpPr>
          <p:cNvPr id="1397" name="Google Shape;1397;p25"/>
          <p:cNvSpPr txBox="1"/>
          <p:nvPr>
            <p:ph idx="1" type="subTitle"/>
          </p:nvPr>
        </p:nvSpPr>
        <p:spPr>
          <a:xfrm>
            <a:off x="894350" y="2248325"/>
            <a:ext cx="2196600" cy="19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revious works</a:t>
            </a:r>
            <a:endParaRPr/>
          </a:p>
          <a:p>
            <a:pPr indent="0" lvl="0" marL="0" rtl="0" algn="l">
              <a:spcBef>
                <a:spcPts val="0"/>
              </a:spcBef>
              <a:spcAft>
                <a:spcPts val="0"/>
              </a:spcAft>
              <a:buNone/>
            </a:pPr>
            <a:r>
              <a:rPr lang="en"/>
              <a:t>have demonstrated the effectiveness of CNN techniques in accurately identifying and fol-</a:t>
            </a:r>
            <a:endParaRPr/>
          </a:p>
          <a:p>
            <a:pPr indent="0" lvl="0" marL="0" rtl="0" algn="l">
              <a:spcBef>
                <a:spcPts val="0"/>
              </a:spcBef>
              <a:spcAft>
                <a:spcPts val="0"/>
              </a:spcAft>
              <a:buNone/>
            </a:pPr>
            <a:r>
              <a:rPr lang="en"/>
              <a:t>lowing objects within video sequences, particularly in dynamic environments like sports. [2]</a:t>
            </a:r>
            <a:endParaRPr/>
          </a:p>
          <a:p>
            <a:pPr indent="0" lvl="0" marL="0" rtl="0" algn="l">
              <a:spcBef>
                <a:spcPts val="0"/>
              </a:spcBef>
              <a:spcAft>
                <a:spcPts val="0"/>
              </a:spcAft>
              <a:buNone/>
            </a:pPr>
            <a:r>
              <a:t/>
            </a:r>
            <a:endParaRPr/>
          </a:p>
        </p:txBody>
      </p:sp>
      <p:sp>
        <p:nvSpPr>
          <p:cNvPr id="1398" name="Google Shape;1398;p25"/>
          <p:cNvSpPr txBox="1"/>
          <p:nvPr>
            <p:ph idx="2" type="subTitle"/>
          </p:nvPr>
        </p:nvSpPr>
        <p:spPr>
          <a:xfrm>
            <a:off x="3511085" y="2133525"/>
            <a:ext cx="21966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ourt detection was done using the Hough Transform. In this project, the OpenCV function cv2.HoughLinesP() was applied to detect the court lines. These detected lines are categorized into horizontal and vertical groups, after which lines corresponding to the same one are merged. [3][5]</a:t>
            </a:r>
            <a:endParaRPr/>
          </a:p>
        </p:txBody>
      </p:sp>
      <p:sp>
        <p:nvSpPr>
          <p:cNvPr id="1399" name="Google Shape;1399;p25"/>
          <p:cNvSpPr txBox="1"/>
          <p:nvPr>
            <p:ph idx="3" type="subTitle"/>
          </p:nvPr>
        </p:nvSpPr>
        <p:spPr>
          <a:xfrm>
            <a:off x="6045421" y="2175775"/>
            <a:ext cx="21966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literature</a:t>
            </a:r>
            <a:endParaRPr/>
          </a:p>
          <a:p>
            <a:pPr indent="0" lvl="0" marL="0" rtl="0" algn="l">
              <a:spcBef>
                <a:spcPts val="0"/>
              </a:spcBef>
              <a:spcAft>
                <a:spcPts val="0"/>
              </a:spcAft>
              <a:buNone/>
            </a:pPr>
            <a:r>
              <a:rPr lang="en"/>
              <a:t>behind this approach was based on what was seen during the Lessons and Practices of</a:t>
            </a:r>
            <a:endParaRPr/>
          </a:p>
          <a:p>
            <a:pPr indent="0" lvl="0" marL="0" rtl="0" algn="l">
              <a:spcBef>
                <a:spcPts val="0"/>
              </a:spcBef>
              <a:spcAft>
                <a:spcPts val="0"/>
              </a:spcAft>
              <a:buNone/>
            </a:pPr>
            <a:r>
              <a:rPr lang="en"/>
              <a:t>the discipline itself. [1][4]</a:t>
            </a:r>
            <a:endParaRPr/>
          </a:p>
          <a:p>
            <a:pPr indent="0" lvl="0" marL="0" rtl="0" algn="l">
              <a:spcBef>
                <a:spcPts val="0"/>
              </a:spcBef>
              <a:spcAft>
                <a:spcPts val="0"/>
              </a:spcAft>
              <a:buNone/>
            </a:pPr>
            <a:r>
              <a:t/>
            </a:r>
            <a:endParaRPr/>
          </a:p>
        </p:txBody>
      </p:sp>
      <p:sp>
        <p:nvSpPr>
          <p:cNvPr id="1400" name="Google Shape;1400;p25"/>
          <p:cNvSpPr txBox="1"/>
          <p:nvPr>
            <p:ph idx="6" type="subTitle"/>
          </p:nvPr>
        </p:nvSpPr>
        <p:spPr>
          <a:xfrm>
            <a:off x="6045421" y="157177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Image rectification</a:t>
            </a:r>
            <a:endParaRPr/>
          </a:p>
        </p:txBody>
      </p:sp>
      <p:grpSp>
        <p:nvGrpSpPr>
          <p:cNvPr id="1401" name="Google Shape;1401;p25"/>
          <p:cNvGrpSpPr/>
          <p:nvPr/>
        </p:nvGrpSpPr>
        <p:grpSpPr>
          <a:xfrm>
            <a:off x="7814889" y="900912"/>
            <a:ext cx="887675" cy="801288"/>
            <a:chOff x="6544194" y="2365864"/>
            <a:chExt cx="529544" cy="478038"/>
          </a:xfrm>
        </p:grpSpPr>
        <p:sp>
          <p:nvSpPr>
            <p:cNvPr id="1402" name="Google Shape;1402;p25"/>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5"/>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5"/>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5"/>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5"/>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5"/>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5"/>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5"/>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5"/>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5"/>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6"/>
          <p:cNvSpPr txBox="1"/>
          <p:nvPr>
            <p:ph type="title"/>
          </p:nvPr>
        </p:nvSpPr>
        <p:spPr>
          <a:xfrm>
            <a:off x="4167975" y="2436275"/>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417" name="Google Shape;1417;p26"/>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1418" name="Google Shape;1418;p26"/>
          <p:cNvGrpSpPr/>
          <p:nvPr/>
        </p:nvGrpSpPr>
        <p:grpSpPr>
          <a:xfrm>
            <a:off x="713237" y="1219150"/>
            <a:ext cx="2955370" cy="2463165"/>
            <a:chOff x="1136562" y="1210000"/>
            <a:chExt cx="2955370" cy="2463165"/>
          </a:xfrm>
        </p:grpSpPr>
        <p:sp>
          <p:nvSpPr>
            <p:cNvPr id="1419" name="Google Shape;1419;p26"/>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6"/>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6"/>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6"/>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6"/>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6"/>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6"/>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6"/>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6"/>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6"/>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6"/>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6"/>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6"/>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6"/>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6"/>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6"/>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6"/>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6"/>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6"/>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6"/>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6"/>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6"/>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6"/>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6"/>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6"/>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6"/>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6"/>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6"/>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6"/>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6"/>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6"/>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6"/>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6"/>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6"/>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6"/>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6"/>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6"/>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6"/>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6"/>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6"/>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6"/>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6"/>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6"/>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6"/>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6"/>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6"/>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6"/>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6"/>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6"/>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6"/>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6"/>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6"/>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6"/>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6"/>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6"/>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6"/>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6"/>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6"/>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6"/>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6"/>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6"/>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6"/>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6"/>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6"/>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6"/>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6"/>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6"/>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6"/>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6"/>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6"/>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6"/>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6"/>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6"/>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6"/>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6"/>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6"/>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6"/>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6"/>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6"/>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6"/>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6"/>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6"/>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6"/>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6"/>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6"/>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6"/>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6"/>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6"/>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6"/>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6"/>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6"/>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6"/>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6"/>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6"/>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6"/>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6"/>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6"/>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6"/>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6"/>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6"/>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6"/>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6"/>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6"/>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6"/>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6"/>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6"/>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6"/>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6"/>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6"/>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6"/>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6"/>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6"/>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6"/>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6"/>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6"/>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6"/>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6"/>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6"/>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6"/>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6"/>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6"/>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6"/>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6"/>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6"/>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6"/>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6"/>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6"/>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6"/>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6"/>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6"/>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6"/>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6"/>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6"/>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6"/>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6"/>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6"/>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6"/>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6"/>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6"/>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6"/>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6"/>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6"/>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6"/>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6"/>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6"/>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6"/>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6"/>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6"/>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6"/>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6"/>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6"/>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6"/>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6"/>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6"/>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6"/>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6"/>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6"/>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6"/>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6"/>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6"/>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6"/>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6"/>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6"/>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6"/>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6"/>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6"/>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6"/>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6"/>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6"/>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Tracking of the ball</a:t>
            </a:r>
            <a:endParaRPr/>
          </a:p>
          <a:p>
            <a:pPr indent="0" lvl="0" marL="0" rtl="0" algn="l">
              <a:spcBef>
                <a:spcPts val="0"/>
              </a:spcBef>
              <a:spcAft>
                <a:spcPts val="0"/>
              </a:spcAft>
              <a:buNone/>
            </a:pPr>
            <a:r>
              <a:t/>
            </a:r>
            <a:endParaRPr/>
          </a:p>
        </p:txBody>
      </p:sp>
      <p:sp>
        <p:nvSpPr>
          <p:cNvPr id="1627" name="Google Shape;1627;p27"/>
          <p:cNvSpPr txBox="1"/>
          <p:nvPr>
            <p:ph idx="2" type="subTitle"/>
          </p:nvPr>
        </p:nvSpPr>
        <p:spPr>
          <a:xfrm>
            <a:off x="720000" y="1556625"/>
            <a:ext cx="29802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obtain the coordinates of the ball during the rally, we used TrackNet, a Convolutional Neural Network specialized on high speed ball detection in sports.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output of this </a:t>
            </a:r>
            <a:r>
              <a:rPr lang="en"/>
              <a:t>phase</a:t>
            </a:r>
            <a:r>
              <a:rPr lang="en"/>
              <a:t> should be (for each frame):</a:t>
            </a:r>
            <a:endParaRPr/>
          </a:p>
          <a:p>
            <a:pPr indent="-304800" lvl="0" marL="457200" rtl="0" algn="l">
              <a:spcBef>
                <a:spcPts val="0"/>
              </a:spcBef>
              <a:spcAft>
                <a:spcPts val="0"/>
              </a:spcAft>
              <a:buSzPts val="1200"/>
              <a:buChar char="●"/>
            </a:pPr>
            <a:r>
              <a:rPr lang="en"/>
              <a:t>The coordinate X and Y of the tennis ball identified in that frame (w.r.t. the video, not the tennis court)</a:t>
            </a:r>
            <a:endParaRPr/>
          </a:p>
        </p:txBody>
      </p:sp>
      <p:sp>
        <p:nvSpPr>
          <p:cNvPr id="1628" name="Google Shape;1628;p27"/>
          <p:cNvSpPr txBox="1"/>
          <p:nvPr>
            <p:ph idx="3" type="subTitle"/>
          </p:nvPr>
        </p:nvSpPr>
        <p:spPr>
          <a:xfrm>
            <a:off x="720000" y="1114375"/>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TrackNet</a:t>
            </a:r>
            <a:endParaRPr/>
          </a:p>
        </p:txBody>
      </p:sp>
      <p:grpSp>
        <p:nvGrpSpPr>
          <p:cNvPr id="1629" name="Google Shape;1629;p27"/>
          <p:cNvGrpSpPr/>
          <p:nvPr/>
        </p:nvGrpSpPr>
        <p:grpSpPr>
          <a:xfrm>
            <a:off x="7225068" y="3582212"/>
            <a:ext cx="1155488" cy="930983"/>
            <a:chOff x="7225068" y="3582212"/>
            <a:chExt cx="1155488" cy="930983"/>
          </a:xfrm>
        </p:grpSpPr>
        <p:grpSp>
          <p:nvGrpSpPr>
            <p:cNvPr id="1630" name="Google Shape;1630;p27"/>
            <p:cNvGrpSpPr/>
            <p:nvPr/>
          </p:nvGrpSpPr>
          <p:grpSpPr>
            <a:xfrm>
              <a:off x="8190795" y="3582212"/>
              <a:ext cx="189761" cy="189761"/>
              <a:chOff x="5448853" y="3419595"/>
              <a:chExt cx="78736" cy="78736"/>
            </a:xfrm>
          </p:grpSpPr>
          <p:sp>
            <p:nvSpPr>
              <p:cNvPr id="1631" name="Google Shape;1631;p27"/>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27"/>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0" name="Google Shape;1640;p27"/>
          <p:cNvPicPr preferRelativeResize="0"/>
          <p:nvPr/>
        </p:nvPicPr>
        <p:blipFill>
          <a:blip r:embed="rId3">
            <a:alphaModFix/>
          </a:blip>
          <a:stretch>
            <a:fillRect/>
          </a:stretch>
        </p:blipFill>
        <p:spPr>
          <a:xfrm>
            <a:off x="4445450" y="1388763"/>
            <a:ext cx="3985453" cy="20004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28"/>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Bounce moment identification</a:t>
            </a:r>
            <a:endParaRPr/>
          </a:p>
        </p:txBody>
      </p:sp>
      <p:sp>
        <p:nvSpPr>
          <p:cNvPr id="1646" name="Google Shape;1646;p28"/>
          <p:cNvSpPr txBox="1"/>
          <p:nvPr>
            <p:ph idx="2" type="subTitle"/>
          </p:nvPr>
        </p:nvSpPr>
        <p:spPr>
          <a:xfrm>
            <a:off x="786475" y="1826275"/>
            <a:ext cx="36009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bounce is detected when the ball's vertical velocity (first derivative of position) reaches zero and its acceleration (second derivative) becomes positive, marking a local minimum as the ball hits the ground and bounces. Racket hits are identified by sudden changes in both the magnitude and direction of the velocity, signaling the ball has been struck.</a:t>
            </a:r>
            <a:endParaRPr/>
          </a:p>
        </p:txBody>
      </p:sp>
      <p:sp>
        <p:nvSpPr>
          <p:cNvPr id="1647" name="Google Shape;1647;p28"/>
          <p:cNvSpPr txBox="1"/>
          <p:nvPr>
            <p:ph idx="3" type="subTitle"/>
          </p:nvPr>
        </p:nvSpPr>
        <p:spPr>
          <a:xfrm>
            <a:off x="786475" y="1190875"/>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Derivative Approach</a:t>
            </a:r>
            <a:endParaRPr/>
          </a:p>
        </p:txBody>
      </p:sp>
      <p:grpSp>
        <p:nvGrpSpPr>
          <p:cNvPr id="1648" name="Google Shape;1648;p28"/>
          <p:cNvGrpSpPr/>
          <p:nvPr/>
        </p:nvGrpSpPr>
        <p:grpSpPr>
          <a:xfrm>
            <a:off x="7225068" y="3582212"/>
            <a:ext cx="1155488" cy="930983"/>
            <a:chOff x="7225068" y="3582212"/>
            <a:chExt cx="1155488" cy="930983"/>
          </a:xfrm>
        </p:grpSpPr>
        <p:grpSp>
          <p:nvGrpSpPr>
            <p:cNvPr id="1649" name="Google Shape;1649;p28"/>
            <p:cNvGrpSpPr/>
            <p:nvPr/>
          </p:nvGrpSpPr>
          <p:grpSpPr>
            <a:xfrm>
              <a:off x="8190795" y="3582212"/>
              <a:ext cx="189761" cy="189761"/>
              <a:chOff x="5448853" y="3419595"/>
              <a:chExt cx="78736" cy="78736"/>
            </a:xfrm>
          </p:grpSpPr>
          <p:sp>
            <p:nvSpPr>
              <p:cNvPr id="1650" name="Google Shape;1650;p28"/>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8" name="Google Shape;1658;p28"/>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9" name="Google Shape;1659;p28"/>
          <p:cNvSpPr txBox="1"/>
          <p:nvPr>
            <p:ph idx="3" type="subTitle"/>
          </p:nvPr>
        </p:nvSpPr>
        <p:spPr>
          <a:xfrm>
            <a:off x="5398200" y="1375050"/>
            <a:ext cx="30327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Neighbourhood Values Approach</a:t>
            </a:r>
            <a:endParaRPr/>
          </a:p>
        </p:txBody>
      </p:sp>
      <p:sp>
        <p:nvSpPr>
          <p:cNvPr id="1660" name="Google Shape;1660;p28"/>
          <p:cNvSpPr txBox="1"/>
          <p:nvPr>
            <p:ph idx="2" type="subTitle"/>
          </p:nvPr>
        </p:nvSpPr>
        <p:spPr>
          <a:xfrm>
            <a:off x="5424450" y="1838150"/>
            <a:ext cx="2980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second approach applied a simpler solution, basically looking at which values of the X and Y coordinates (separately) the data shows a local minima. After that, a filtering of the peaks was applied to avoid the identification of the same bounce more than once</a:t>
            </a:r>
            <a:endParaRPr/>
          </a:p>
        </p:txBody>
      </p:sp>
      <p:sp>
        <p:nvSpPr>
          <p:cNvPr id="1661" name="Google Shape;1661;p28"/>
          <p:cNvSpPr txBox="1"/>
          <p:nvPr/>
        </p:nvSpPr>
        <p:spPr>
          <a:xfrm>
            <a:off x="786475" y="3849275"/>
            <a:ext cx="425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The output of this phase should be:</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frames in which a bounce or racket hit occurs</a:t>
            </a:r>
            <a:endParaRPr sz="12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9"/>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Court Identification</a:t>
            </a:r>
            <a:endParaRPr/>
          </a:p>
          <a:p>
            <a:pPr indent="0" lvl="0" marL="0" rtl="0" algn="l">
              <a:spcBef>
                <a:spcPts val="0"/>
              </a:spcBef>
              <a:spcAft>
                <a:spcPts val="0"/>
              </a:spcAft>
              <a:buNone/>
            </a:pPr>
            <a:r>
              <a:t/>
            </a:r>
            <a:endParaRPr/>
          </a:p>
        </p:txBody>
      </p:sp>
      <p:sp>
        <p:nvSpPr>
          <p:cNvPr id="1667" name="Google Shape;1667;p29"/>
          <p:cNvSpPr/>
          <p:nvPr/>
        </p:nvSpPr>
        <p:spPr>
          <a:xfrm>
            <a:off x="15311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9"/>
          <p:cNvSpPr/>
          <p:nvPr/>
        </p:nvSpPr>
        <p:spPr>
          <a:xfrm>
            <a:off x="34950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9"/>
          <p:cNvSpPr/>
          <p:nvPr/>
        </p:nvSpPr>
        <p:spPr>
          <a:xfrm>
            <a:off x="54589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9"/>
          <p:cNvSpPr/>
          <p:nvPr/>
        </p:nvSpPr>
        <p:spPr>
          <a:xfrm>
            <a:off x="7422825" y="143790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9"/>
          <p:cNvSpPr txBox="1"/>
          <p:nvPr/>
        </p:nvSpPr>
        <p:spPr>
          <a:xfrm flipH="1">
            <a:off x="713125" y="19387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Input</a:t>
            </a:r>
            <a:endParaRPr sz="1200">
              <a:solidFill>
                <a:schemeClr val="dk1"/>
              </a:solidFill>
              <a:latin typeface="Open Sans"/>
              <a:ea typeface="Open Sans"/>
              <a:cs typeface="Open Sans"/>
              <a:sym typeface="Open Sans"/>
            </a:endParaRPr>
          </a:p>
        </p:txBody>
      </p:sp>
      <p:sp>
        <p:nvSpPr>
          <p:cNvPr id="1672" name="Google Shape;1672;p29"/>
          <p:cNvSpPr txBox="1"/>
          <p:nvPr/>
        </p:nvSpPr>
        <p:spPr>
          <a:xfrm flipH="1">
            <a:off x="2677025" y="19387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Convert Frame to Grayscale</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1673" name="Google Shape;1673;p29"/>
          <p:cNvSpPr txBox="1"/>
          <p:nvPr/>
        </p:nvSpPr>
        <p:spPr>
          <a:xfrm flipH="1">
            <a:off x="4640925" y="19387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Binarize the Grayscale Image and f</a:t>
            </a:r>
            <a:r>
              <a:rPr lang="en" sz="1200">
                <a:solidFill>
                  <a:schemeClr val="dk1"/>
                </a:solidFill>
                <a:latin typeface="Open Sans"/>
                <a:ea typeface="Open Sans"/>
                <a:cs typeface="Open Sans"/>
                <a:sym typeface="Open Sans"/>
              </a:rPr>
              <a:t>ilter it</a:t>
            </a:r>
            <a:endParaRPr sz="1200">
              <a:solidFill>
                <a:schemeClr val="dk1"/>
              </a:solidFill>
              <a:latin typeface="Open Sans"/>
              <a:ea typeface="Open Sans"/>
              <a:cs typeface="Open Sans"/>
              <a:sym typeface="Open Sans"/>
            </a:endParaRPr>
          </a:p>
        </p:txBody>
      </p:sp>
      <p:sp>
        <p:nvSpPr>
          <p:cNvPr id="1674" name="Google Shape;1674;p29"/>
          <p:cNvSpPr txBox="1"/>
          <p:nvPr/>
        </p:nvSpPr>
        <p:spPr>
          <a:xfrm flipH="1">
            <a:off x="6604825" y="189727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Detect Line Segments </a:t>
            </a:r>
            <a:endParaRPr sz="1200">
              <a:solidFill>
                <a:schemeClr val="dk1"/>
              </a:solidFill>
              <a:latin typeface="Open Sans"/>
              <a:ea typeface="Open Sans"/>
              <a:cs typeface="Open Sans"/>
              <a:sym typeface="Open Sans"/>
            </a:endParaRPr>
          </a:p>
        </p:txBody>
      </p:sp>
      <p:cxnSp>
        <p:nvCxnSpPr>
          <p:cNvPr id="1675" name="Google Shape;1675;p29"/>
          <p:cNvCxnSpPr>
            <a:stCxn id="1667" idx="3"/>
            <a:endCxn id="1668" idx="1"/>
          </p:cNvCxnSpPr>
          <p:nvPr/>
        </p:nvCxnSpPr>
        <p:spPr>
          <a:xfrm>
            <a:off x="17075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676" name="Google Shape;1676;p29"/>
          <p:cNvCxnSpPr>
            <a:stCxn id="1668" idx="3"/>
            <a:endCxn id="1669" idx="1"/>
          </p:cNvCxnSpPr>
          <p:nvPr/>
        </p:nvCxnSpPr>
        <p:spPr>
          <a:xfrm>
            <a:off x="36714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29"/>
          <p:cNvCxnSpPr>
            <a:stCxn id="1669" idx="3"/>
            <a:endCxn id="1670" idx="1"/>
          </p:cNvCxnSpPr>
          <p:nvPr/>
        </p:nvCxnSpPr>
        <p:spPr>
          <a:xfrm>
            <a:off x="5635325" y="15261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678" name="Google Shape;1678;p29"/>
          <p:cNvCxnSpPr>
            <a:stCxn id="1667" idx="2"/>
            <a:endCxn id="1671" idx="0"/>
          </p:cNvCxnSpPr>
          <p:nvPr/>
        </p:nvCxnSpPr>
        <p:spPr>
          <a:xfrm>
            <a:off x="16193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679" name="Google Shape;1679;p29"/>
          <p:cNvCxnSpPr>
            <a:stCxn id="1668" idx="2"/>
            <a:endCxn id="1672" idx="0"/>
          </p:cNvCxnSpPr>
          <p:nvPr/>
        </p:nvCxnSpPr>
        <p:spPr>
          <a:xfrm>
            <a:off x="35832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680" name="Google Shape;1680;p29"/>
          <p:cNvCxnSpPr>
            <a:stCxn id="1669" idx="2"/>
            <a:endCxn id="1673" idx="0"/>
          </p:cNvCxnSpPr>
          <p:nvPr/>
        </p:nvCxnSpPr>
        <p:spPr>
          <a:xfrm>
            <a:off x="5547125" y="16143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681" name="Google Shape;1681;p29"/>
          <p:cNvCxnSpPr>
            <a:stCxn id="1670" idx="2"/>
            <a:endCxn id="1674" idx="0"/>
          </p:cNvCxnSpPr>
          <p:nvPr/>
        </p:nvCxnSpPr>
        <p:spPr>
          <a:xfrm>
            <a:off x="7511025" y="1614300"/>
            <a:ext cx="0" cy="282900"/>
          </a:xfrm>
          <a:prstGeom prst="straightConnector1">
            <a:avLst/>
          </a:prstGeom>
          <a:noFill/>
          <a:ln cap="flat" cmpd="sng" w="9525">
            <a:solidFill>
              <a:schemeClr val="dk1"/>
            </a:solidFill>
            <a:prstDash val="solid"/>
            <a:round/>
            <a:headEnd len="med" w="med" type="none"/>
            <a:tailEnd len="med" w="med" type="none"/>
          </a:ln>
        </p:spPr>
      </p:cxnSp>
      <p:sp>
        <p:nvSpPr>
          <p:cNvPr id="1682" name="Google Shape;1682;p29"/>
          <p:cNvSpPr/>
          <p:nvPr/>
        </p:nvSpPr>
        <p:spPr>
          <a:xfrm>
            <a:off x="15311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9"/>
          <p:cNvSpPr/>
          <p:nvPr/>
        </p:nvSpPr>
        <p:spPr>
          <a:xfrm>
            <a:off x="34950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9"/>
          <p:cNvSpPr/>
          <p:nvPr/>
        </p:nvSpPr>
        <p:spPr>
          <a:xfrm>
            <a:off x="54589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9"/>
          <p:cNvSpPr/>
          <p:nvPr/>
        </p:nvSpPr>
        <p:spPr>
          <a:xfrm>
            <a:off x="7422825" y="3348550"/>
            <a:ext cx="176400" cy="176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9"/>
          <p:cNvSpPr txBox="1"/>
          <p:nvPr/>
        </p:nvSpPr>
        <p:spPr>
          <a:xfrm flipH="1">
            <a:off x="713125" y="384942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Estimate Homography Matrix and validate accuracy.</a:t>
            </a:r>
            <a:endParaRPr sz="1200">
              <a:solidFill>
                <a:schemeClr val="dk1"/>
              </a:solidFill>
              <a:latin typeface="Open Sans"/>
              <a:ea typeface="Open Sans"/>
              <a:cs typeface="Open Sans"/>
              <a:sym typeface="Open Sans"/>
            </a:endParaRPr>
          </a:p>
        </p:txBody>
      </p:sp>
      <p:sp>
        <p:nvSpPr>
          <p:cNvPr id="1687" name="Google Shape;1687;p29"/>
          <p:cNvSpPr txBox="1"/>
          <p:nvPr/>
        </p:nvSpPr>
        <p:spPr>
          <a:xfrm flipH="1">
            <a:off x="2677025" y="384942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Track Court Lines in Subsequent Frames</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1688" name="Google Shape;1688;p29"/>
          <p:cNvSpPr txBox="1"/>
          <p:nvPr/>
        </p:nvSpPr>
        <p:spPr>
          <a:xfrm flipH="1">
            <a:off x="4640925" y="384942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Calculate and Sort Intersection Points</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1689" name="Google Shape;1689;p29"/>
          <p:cNvSpPr txBox="1"/>
          <p:nvPr/>
        </p:nvSpPr>
        <p:spPr>
          <a:xfrm flipH="1">
            <a:off x="6604825" y="3849425"/>
            <a:ext cx="1812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Output</a:t>
            </a:r>
            <a:endParaRPr sz="1200">
              <a:solidFill>
                <a:schemeClr val="dk1"/>
              </a:solidFill>
              <a:latin typeface="Open Sans"/>
              <a:ea typeface="Open Sans"/>
              <a:cs typeface="Open Sans"/>
              <a:sym typeface="Open Sans"/>
            </a:endParaRPr>
          </a:p>
        </p:txBody>
      </p:sp>
      <p:cxnSp>
        <p:nvCxnSpPr>
          <p:cNvPr id="1690" name="Google Shape;1690;p29"/>
          <p:cNvCxnSpPr>
            <a:stCxn id="1682" idx="3"/>
            <a:endCxn id="1683" idx="1"/>
          </p:cNvCxnSpPr>
          <p:nvPr/>
        </p:nvCxnSpPr>
        <p:spPr>
          <a:xfrm>
            <a:off x="1707525" y="34367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691" name="Google Shape;1691;p29"/>
          <p:cNvCxnSpPr>
            <a:stCxn id="1683" idx="3"/>
            <a:endCxn id="1684" idx="1"/>
          </p:cNvCxnSpPr>
          <p:nvPr/>
        </p:nvCxnSpPr>
        <p:spPr>
          <a:xfrm>
            <a:off x="3671425" y="34367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692" name="Google Shape;1692;p29"/>
          <p:cNvCxnSpPr>
            <a:stCxn id="1684" idx="3"/>
            <a:endCxn id="1685" idx="1"/>
          </p:cNvCxnSpPr>
          <p:nvPr/>
        </p:nvCxnSpPr>
        <p:spPr>
          <a:xfrm>
            <a:off x="5635325" y="34367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693" name="Google Shape;1693;p29"/>
          <p:cNvCxnSpPr>
            <a:stCxn id="1682" idx="2"/>
            <a:endCxn id="1686" idx="0"/>
          </p:cNvCxnSpPr>
          <p:nvPr/>
        </p:nvCxnSpPr>
        <p:spPr>
          <a:xfrm>
            <a:off x="1619325" y="35249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694" name="Google Shape;1694;p29"/>
          <p:cNvCxnSpPr>
            <a:stCxn id="1683" idx="2"/>
            <a:endCxn id="1687" idx="0"/>
          </p:cNvCxnSpPr>
          <p:nvPr/>
        </p:nvCxnSpPr>
        <p:spPr>
          <a:xfrm>
            <a:off x="3583225" y="35249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695" name="Google Shape;1695;p29"/>
          <p:cNvCxnSpPr>
            <a:stCxn id="1684" idx="2"/>
            <a:endCxn id="1688" idx="0"/>
          </p:cNvCxnSpPr>
          <p:nvPr/>
        </p:nvCxnSpPr>
        <p:spPr>
          <a:xfrm>
            <a:off x="5547125" y="35249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696" name="Google Shape;1696;p29"/>
          <p:cNvCxnSpPr>
            <a:stCxn id="1685" idx="2"/>
            <a:endCxn id="1689" idx="0"/>
          </p:cNvCxnSpPr>
          <p:nvPr/>
        </p:nvCxnSpPr>
        <p:spPr>
          <a:xfrm>
            <a:off x="7511025" y="35249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1697" name="Google Shape;1697;p29"/>
          <p:cNvCxnSpPr>
            <a:stCxn id="1674" idx="2"/>
            <a:endCxn id="1682" idx="0"/>
          </p:cNvCxnSpPr>
          <p:nvPr/>
        </p:nvCxnSpPr>
        <p:spPr>
          <a:xfrm rot="5400000">
            <a:off x="4026325" y="-135975"/>
            <a:ext cx="1077600" cy="5891700"/>
          </a:xfrm>
          <a:prstGeom prst="bentConnector3">
            <a:avLst>
              <a:gd fmla="val 49994" name="adj1"/>
            </a:avLst>
          </a:prstGeom>
          <a:noFill/>
          <a:ln cap="flat" cmpd="sng" w="9525">
            <a:solidFill>
              <a:schemeClr val="dk1"/>
            </a:solidFill>
            <a:prstDash val="solid"/>
            <a:round/>
            <a:headEnd len="med" w="med" type="none"/>
            <a:tailEnd len="med" w="med" type="none"/>
          </a:ln>
        </p:spPr>
      </p:cxnSp>
      <p:pic>
        <p:nvPicPr>
          <p:cNvPr id="1698" name="Google Shape;1698;p29"/>
          <p:cNvPicPr preferRelativeResize="0"/>
          <p:nvPr/>
        </p:nvPicPr>
        <p:blipFill rotWithShape="1">
          <a:blip r:embed="rId3">
            <a:alphaModFix/>
          </a:blip>
          <a:srcRect b="3678" l="1207" r="51813" t="2486"/>
          <a:stretch/>
        </p:blipFill>
        <p:spPr>
          <a:xfrm>
            <a:off x="943713" y="1165650"/>
            <a:ext cx="1351226" cy="773250"/>
          </a:xfrm>
          <a:prstGeom prst="rect">
            <a:avLst/>
          </a:prstGeom>
          <a:noFill/>
          <a:ln>
            <a:noFill/>
          </a:ln>
        </p:spPr>
      </p:pic>
      <p:pic>
        <p:nvPicPr>
          <p:cNvPr id="1699" name="Google Shape;1699;p29"/>
          <p:cNvPicPr preferRelativeResize="0"/>
          <p:nvPr/>
        </p:nvPicPr>
        <p:blipFill rotWithShape="1">
          <a:blip r:embed="rId3">
            <a:alphaModFix/>
          </a:blip>
          <a:srcRect b="3678" l="51843" r="702" t="2486"/>
          <a:stretch/>
        </p:blipFill>
        <p:spPr>
          <a:xfrm>
            <a:off x="6835375" y="3053975"/>
            <a:ext cx="1351226" cy="840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